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928" r:id="rId3"/>
    <p:sldMasterId id="2147484302" r:id="rId4"/>
  </p:sldMasterIdLst>
  <p:notesMasterIdLst>
    <p:notesMasterId r:id="rId61"/>
  </p:notesMasterIdLst>
  <p:sldIdLst>
    <p:sldId id="263" r:id="rId5"/>
    <p:sldId id="321" r:id="rId6"/>
    <p:sldId id="264" r:id="rId7"/>
    <p:sldId id="392" r:id="rId8"/>
    <p:sldId id="458" r:id="rId9"/>
    <p:sldId id="459" r:id="rId10"/>
    <p:sldId id="460" r:id="rId11"/>
    <p:sldId id="391" r:id="rId12"/>
    <p:sldId id="389" r:id="rId13"/>
    <p:sldId id="390" r:id="rId14"/>
    <p:sldId id="387" r:id="rId15"/>
    <p:sldId id="456" r:id="rId16"/>
    <p:sldId id="457" r:id="rId17"/>
    <p:sldId id="388" r:id="rId18"/>
    <p:sldId id="324" r:id="rId19"/>
    <p:sldId id="325" r:id="rId20"/>
    <p:sldId id="326" r:id="rId21"/>
    <p:sldId id="257" r:id="rId22"/>
    <p:sldId id="349" r:id="rId23"/>
    <p:sldId id="332" r:id="rId24"/>
    <p:sldId id="279" r:id="rId25"/>
    <p:sldId id="281" r:id="rId26"/>
    <p:sldId id="259" r:id="rId27"/>
    <p:sldId id="285" r:id="rId28"/>
    <p:sldId id="333" r:id="rId29"/>
    <p:sldId id="282" r:id="rId30"/>
    <p:sldId id="286" r:id="rId31"/>
    <p:sldId id="287" r:id="rId32"/>
    <p:sldId id="288" r:id="rId33"/>
    <p:sldId id="334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343" r:id="rId42"/>
    <p:sldId id="353" r:id="rId43"/>
    <p:sldId id="368" r:id="rId44"/>
    <p:sldId id="295" r:id="rId45"/>
    <p:sldId id="335" r:id="rId46"/>
    <p:sldId id="297" r:id="rId47"/>
    <p:sldId id="298" r:id="rId48"/>
    <p:sldId id="300" r:id="rId49"/>
    <p:sldId id="301" r:id="rId50"/>
    <p:sldId id="383" r:id="rId51"/>
    <p:sldId id="370" r:id="rId52"/>
    <p:sldId id="384" r:id="rId53"/>
    <p:sldId id="421" r:id="rId54"/>
    <p:sldId id="393" r:id="rId55"/>
    <p:sldId id="461" r:id="rId56"/>
    <p:sldId id="369" r:id="rId57"/>
    <p:sldId id="385" r:id="rId58"/>
    <p:sldId id="386" r:id="rId59"/>
    <p:sldId id="355" r:id="rId60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6" autoAdjust="0"/>
    <p:restoredTop sz="84339" autoAdjust="0"/>
  </p:normalViewPr>
  <p:slideViewPr>
    <p:cSldViewPr snapToGrid="0">
      <p:cViewPr varScale="1">
        <p:scale>
          <a:sx n="59" d="100"/>
          <a:sy n="59" d="100"/>
        </p:scale>
        <p:origin x="78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DD53B-FE8B-4146-97F3-5044398C5D5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642F-5FB2-46E8-BE85-2E977AA7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6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DCGAN(Deep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Convoultional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Generative adversarial Network)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72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2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81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8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92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40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6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18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862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20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Google</a:t>
            </a:r>
            <a:r>
              <a:rPr lang="en-US" altLang="ko-KR" baseline="0" dirty="0" err="1" smtClean="0"/>
              <a:t>net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70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48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1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76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6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91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687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4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0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6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818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84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536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33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73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1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3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tif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26138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77486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1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8746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444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84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6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8324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7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0021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356495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10104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5752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0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1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50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prstClr val="white"/>
                </a:solidFill>
              </a:rPr>
              <a:pPr/>
              <a:t>‹#›</a:t>
            </a:fld>
            <a:endParaRPr lang="e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06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3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2848" y="3698840"/>
            <a:ext cx="11257205" cy="1060288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8700" b="0">
                <a:solidFill>
                  <a:schemeClr val="tx1">
                    <a:alpha val="90000"/>
                  </a:schemeClr>
                </a:solidFill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2848" y="4626389"/>
            <a:ext cx="11257205" cy="415496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accent3"/>
                </a:solidFill>
                <a:latin typeface="+mn-lt"/>
              </a:defRPr>
            </a:lvl1pPr>
            <a:lvl2pPr marL="0" indent="0" algn="l">
              <a:buNone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defRPr sz="2100">
                <a:solidFill>
                  <a:schemeClr val="tx1"/>
                </a:solidFill>
              </a:defRPr>
            </a:lvl3pPr>
            <a:lvl4pPr marL="0" indent="0" algn="l">
              <a:buNone/>
              <a:defRPr sz="1900">
                <a:solidFill>
                  <a:schemeClr val="tx1"/>
                </a:solidFill>
              </a:defRPr>
            </a:lvl4pPr>
            <a:lvl5pPr marL="0" indent="0" algn="l">
              <a:buNone/>
              <a:defRPr sz="1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02395" y="514776"/>
            <a:ext cx="1665592" cy="1097757"/>
            <a:chOff x="451796" y="386081"/>
            <a:chExt cx="1249194" cy="823318"/>
          </a:xfrm>
        </p:grpSpPr>
        <p:sp>
          <p:nvSpPr>
            <p:cNvPr id="22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3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1"/>
          <a:stretch/>
        </p:blipFill>
        <p:spPr>
          <a:xfrm>
            <a:off x="0" y="0"/>
            <a:ext cx="12180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8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 userDrawn="1"/>
        </p:nvSpPr>
        <p:spPr>
          <a:xfrm>
            <a:off x="0" y="0"/>
            <a:ext cx="12192000" cy="64008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3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62848" y="3698840"/>
            <a:ext cx="11257205" cy="1060288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8700" b="0">
                <a:solidFill>
                  <a:schemeClr val="tx1">
                    <a:alpha val="90000"/>
                  </a:schemeClr>
                </a:solidFill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2848" y="4626389"/>
            <a:ext cx="11257205" cy="415496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accent3"/>
                </a:solidFill>
                <a:latin typeface="+mn-lt"/>
              </a:defRPr>
            </a:lvl1pPr>
            <a:lvl2pPr marL="0" indent="0" algn="l">
              <a:buNone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defRPr sz="2100">
                <a:solidFill>
                  <a:schemeClr val="tx1"/>
                </a:solidFill>
              </a:defRPr>
            </a:lvl3pPr>
            <a:lvl4pPr marL="0" indent="0" algn="l">
              <a:buNone/>
              <a:defRPr sz="1900">
                <a:solidFill>
                  <a:schemeClr val="tx1"/>
                </a:solidFill>
              </a:defRPr>
            </a:lvl4pPr>
            <a:lvl5pPr marL="0" indent="0" algn="l">
              <a:buNone/>
              <a:defRPr sz="1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02395" y="514776"/>
            <a:ext cx="1665592" cy="1024573"/>
            <a:chOff x="451796" y="386081"/>
            <a:chExt cx="1249194" cy="823318"/>
          </a:xfrm>
        </p:grpSpPr>
        <p:sp>
          <p:nvSpPr>
            <p:cNvPr id="8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1"/>
          <a:stretch/>
        </p:blipFill>
        <p:spPr>
          <a:xfrm>
            <a:off x="0" y="0"/>
            <a:ext cx="12180397" cy="64008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11603" y="0"/>
            <a:ext cx="12192000" cy="6400800"/>
          </a:xfrm>
          <a:prstGeom prst="rect">
            <a:avLst/>
          </a:prstGeom>
          <a:gradFill flip="none" rotWithShape="1">
            <a:gsLst>
              <a:gs pos="0">
                <a:srgbClr val="003C71">
                  <a:alpha val="60000"/>
                </a:srgbClr>
              </a:gs>
              <a:gs pos="100000">
                <a:srgbClr val="003C7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0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3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2848" y="3698840"/>
            <a:ext cx="11257205" cy="1060288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8700" b="0">
                <a:solidFill>
                  <a:schemeClr val="tx1">
                    <a:alpha val="90000"/>
                  </a:schemeClr>
                </a:solidFill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2848" y="4626389"/>
            <a:ext cx="11257205" cy="415496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accent3"/>
                </a:solidFill>
                <a:latin typeface="+mn-lt"/>
              </a:defRPr>
            </a:lvl1pPr>
            <a:lvl2pPr marL="0" indent="0" algn="l">
              <a:buNone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defRPr sz="2100">
                <a:solidFill>
                  <a:schemeClr val="tx1"/>
                </a:solidFill>
              </a:defRPr>
            </a:lvl3pPr>
            <a:lvl4pPr marL="0" indent="0" algn="l">
              <a:buNone/>
              <a:defRPr sz="1900">
                <a:solidFill>
                  <a:schemeClr val="tx1"/>
                </a:solidFill>
              </a:defRPr>
            </a:lvl4pPr>
            <a:lvl5pPr marL="0" indent="0" algn="l">
              <a:buNone/>
              <a:defRPr sz="1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2400" y="514775"/>
            <a:ext cx="2875329" cy="1192984"/>
            <a:chOff x="3095625" y="246063"/>
            <a:chExt cx="5176838" cy="2147887"/>
          </a:xfrm>
          <a:solidFill>
            <a:srgbClr val="FFFFFF"/>
          </a:solidFill>
        </p:grpSpPr>
        <p:sp>
          <p:nvSpPr>
            <p:cNvPr id="10" name="Freeform 36"/>
            <p:cNvSpPr>
              <a:spLocks noEditPoints="1"/>
            </p:cNvSpPr>
            <p:nvPr userDrawn="1"/>
          </p:nvSpPr>
          <p:spPr bwMode="auto">
            <a:xfrm>
              <a:off x="3095625" y="246063"/>
              <a:ext cx="2998788" cy="1976437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Freeform 37"/>
            <p:cNvSpPr>
              <a:spLocks noEditPoints="1"/>
            </p:cNvSpPr>
            <p:nvPr userDrawn="1"/>
          </p:nvSpPr>
          <p:spPr bwMode="auto">
            <a:xfrm>
              <a:off x="5643563" y="706438"/>
              <a:ext cx="125413" cy="123825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Freeform 38"/>
            <p:cNvSpPr>
              <a:spLocks noEditPoints="1"/>
            </p:cNvSpPr>
            <p:nvPr userDrawn="1"/>
          </p:nvSpPr>
          <p:spPr bwMode="auto">
            <a:xfrm>
              <a:off x="8145463" y="2079625"/>
              <a:ext cx="127000" cy="61912"/>
            </a:xfrm>
            <a:custGeom>
              <a:avLst/>
              <a:gdLst>
                <a:gd name="T0" fmla="*/ 83 w 160"/>
                <a:gd name="T1" fmla="*/ 0 h 79"/>
                <a:gd name="T2" fmla="*/ 97 w 160"/>
                <a:gd name="T3" fmla="*/ 0 h 79"/>
                <a:gd name="T4" fmla="*/ 123 w 160"/>
                <a:gd name="T5" fmla="*/ 45 h 79"/>
                <a:gd name="T6" fmla="*/ 146 w 160"/>
                <a:gd name="T7" fmla="*/ 0 h 79"/>
                <a:gd name="T8" fmla="*/ 160 w 160"/>
                <a:gd name="T9" fmla="*/ 0 h 79"/>
                <a:gd name="T10" fmla="*/ 160 w 160"/>
                <a:gd name="T11" fmla="*/ 79 h 79"/>
                <a:gd name="T12" fmla="*/ 146 w 160"/>
                <a:gd name="T13" fmla="*/ 79 h 79"/>
                <a:gd name="T14" fmla="*/ 146 w 160"/>
                <a:gd name="T15" fmla="*/ 25 h 79"/>
                <a:gd name="T16" fmla="*/ 128 w 160"/>
                <a:gd name="T17" fmla="*/ 59 h 79"/>
                <a:gd name="T18" fmla="*/ 115 w 160"/>
                <a:gd name="T19" fmla="*/ 59 h 79"/>
                <a:gd name="T20" fmla="*/ 97 w 160"/>
                <a:gd name="T21" fmla="*/ 25 h 79"/>
                <a:gd name="T22" fmla="*/ 97 w 160"/>
                <a:gd name="T23" fmla="*/ 79 h 79"/>
                <a:gd name="T24" fmla="*/ 83 w 160"/>
                <a:gd name="T25" fmla="*/ 79 h 79"/>
                <a:gd name="T26" fmla="*/ 83 w 160"/>
                <a:gd name="T27" fmla="*/ 0 h 79"/>
                <a:gd name="T28" fmla="*/ 0 w 160"/>
                <a:gd name="T29" fmla="*/ 0 h 79"/>
                <a:gd name="T30" fmla="*/ 69 w 160"/>
                <a:gd name="T31" fmla="*/ 0 h 79"/>
                <a:gd name="T32" fmla="*/ 69 w 160"/>
                <a:gd name="T33" fmla="*/ 14 h 79"/>
                <a:gd name="T34" fmla="*/ 41 w 160"/>
                <a:gd name="T35" fmla="*/ 14 h 79"/>
                <a:gd name="T36" fmla="*/ 41 w 160"/>
                <a:gd name="T37" fmla="*/ 79 h 79"/>
                <a:gd name="T38" fmla="*/ 27 w 160"/>
                <a:gd name="T39" fmla="*/ 79 h 79"/>
                <a:gd name="T40" fmla="*/ 27 w 160"/>
                <a:gd name="T41" fmla="*/ 14 h 79"/>
                <a:gd name="T42" fmla="*/ 0 w 160"/>
                <a:gd name="T43" fmla="*/ 14 h 79"/>
                <a:gd name="T44" fmla="*/ 0 w 160"/>
                <a:gd name="T4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" h="79">
                  <a:moveTo>
                    <a:pt x="83" y="0"/>
                  </a:moveTo>
                  <a:lnTo>
                    <a:pt x="97" y="0"/>
                  </a:lnTo>
                  <a:lnTo>
                    <a:pt x="123" y="45"/>
                  </a:lnTo>
                  <a:lnTo>
                    <a:pt x="146" y="0"/>
                  </a:lnTo>
                  <a:lnTo>
                    <a:pt x="160" y="0"/>
                  </a:lnTo>
                  <a:lnTo>
                    <a:pt x="160" y="79"/>
                  </a:lnTo>
                  <a:lnTo>
                    <a:pt x="146" y="79"/>
                  </a:lnTo>
                  <a:lnTo>
                    <a:pt x="146" y="25"/>
                  </a:lnTo>
                  <a:lnTo>
                    <a:pt x="128" y="59"/>
                  </a:lnTo>
                  <a:lnTo>
                    <a:pt x="115" y="59"/>
                  </a:lnTo>
                  <a:lnTo>
                    <a:pt x="97" y="25"/>
                  </a:lnTo>
                  <a:lnTo>
                    <a:pt x="97" y="79"/>
                  </a:lnTo>
                  <a:lnTo>
                    <a:pt x="83" y="79"/>
                  </a:lnTo>
                  <a:lnTo>
                    <a:pt x="83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14"/>
                  </a:lnTo>
                  <a:lnTo>
                    <a:pt x="41" y="14"/>
                  </a:lnTo>
                  <a:lnTo>
                    <a:pt x="41" y="79"/>
                  </a:lnTo>
                  <a:lnTo>
                    <a:pt x="27" y="79"/>
                  </a:lnTo>
                  <a:lnTo>
                    <a:pt x="27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Freeform 39"/>
            <p:cNvSpPr>
              <a:spLocks noEditPoints="1"/>
            </p:cNvSpPr>
            <p:nvPr userDrawn="1"/>
          </p:nvSpPr>
          <p:spPr bwMode="auto">
            <a:xfrm>
              <a:off x="5826125" y="1677988"/>
              <a:ext cx="204788" cy="241300"/>
            </a:xfrm>
            <a:custGeom>
              <a:avLst/>
              <a:gdLst>
                <a:gd name="T0" fmla="*/ 141 w 258"/>
                <a:gd name="T1" fmla="*/ 42 h 304"/>
                <a:gd name="T2" fmla="*/ 117 w 258"/>
                <a:gd name="T3" fmla="*/ 46 h 304"/>
                <a:gd name="T4" fmla="*/ 98 w 258"/>
                <a:gd name="T5" fmla="*/ 52 h 304"/>
                <a:gd name="T6" fmla="*/ 82 w 258"/>
                <a:gd name="T7" fmla="*/ 66 h 304"/>
                <a:gd name="T8" fmla="*/ 68 w 258"/>
                <a:gd name="T9" fmla="*/ 82 h 304"/>
                <a:gd name="T10" fmla="*/ 58 w 258"/>
                <a:gd name="T11" fmla="*/ 101 h 304"/>
                <a:gd name="T12" fmla="*/ 54 w 258"/>
                <a:gd name="T13" fmla="*/ 125 h 304"/>
                <a:gd name="T14" fmla="*/ 211 w 258"/>
                <a:gd name="T15" fmla="*/ 125 h 304"/>
                <a:gd name="T16" fmla="*/ 211 w 258"/>
                <a:gd name="T17" fmla="*/ 119 h 304"/>
                <a:gd name="T18" fmla="*/ 209 w 258"/>
                <a:gd name="T19" fmla="*/ 97 h 304"/>
                <a:gd name="T20" fmla="*/ 203 w 258"/>
                <a:gd name="T21" fmla="*/ 78 h 304"/>
                <a:gd name="T22" fmla="*/ 193 w 258"/>
                <a:gd name="T23" fmla="*/ 64 h 304"/>
                <a:gd name="T24" fmla="*/ 179 w 258"/>
                <a:gd name="T25" fmla="*/ 52 h 304"/>
                <a:gd name="T26" fmla="*/ 161 w 258"/>
                <a:gd name="T27" fmla="*/ 46 h 304"/>
                <a:gd name="T28" fmla="*/ 141 w 258"/>
                <a:gd name="T29" fmla="*/ 42 h 304"/>
                <a:gd name="T30" fmla="*/ 139 w 258"/>
                <a:gd name="T31" fmla="*/ 0 h 304"/>
                <a:gd name="T32" fmla="*/ 167 w 258"/>
                <a:gd name="T33" fmla="*/ 2 h 304"/>
                <a:gd name="T34" fmla="*/ 191 w 258"/>
                <a:gd name="T35" fmla="*/ 10 h 304"/>
                <a:gd name="T36" fmla="*/ 211 w 258"/>
                <a:gd name="T37" fmla="*/ 20 h 304"/>
                <a:gd name="T38" fmla="*/ 228 w 258"/>
                <a:gd name="T39" fmla="*/ 36 h 304"/>
                <a:gd name="T40" fmla="*/ 240 w 258"/>
                <a:gd name="T41" fmla="*/ 56 h 304"/>
                <a:gd name="T42" fmla="*/ 250 w 258"/>
                <a:gd name="T43" fmla="*/ 78 h 304"/>
                <a:gd name="T44" fmla="*/ 256 w 258"/>
                <a:gd name="T45" fmla="*/ 103 h 304"/>
                <a:gd name="T46" fmla="*/ 258 w 258"/>
                <a:gd name="T47" fmla="*/ 129 h 304"/>
                <a:gd name="T48" fmla="*/ 256 w 258"/>
                <a:gd name="T49" fmla="*/ 165 h 304"/>
                <a:gd name="T50" fmla="*/ 52 w 258"/>
                <a:gd name="T51" fmla="*/ 165 h 304"/>
                <a:gd name="T52" fmla="*/ 58 w 258"/>
                <a:gd name="T53" fmla="*/ 193 h 304"/>
                <a:gd name="T54" fmla="*/ 66 w 258"/>
                <a:gd name="T55" fmla="*/ 216 h 304"/>
                <a:gd name="T56" fmla="*/ 80 w 258"/>
                <a:gd name="T57" fmla="*/ 234 h 304"/>
                <a:gd name="T58" fmla="*/ 100 w 258"/>
                <a:gd name="T59" fmla="*/ 248 h 304"/>
                <a:gd name="T60" fmla="*/ 123 w 258"/>
                <a:gd name="T61" fmla="*/ 256 h 304"/>
                <a:gd name="T62" fmla="*/ 153 w 258"/>
                <a:gd name="T63" fmla="*/ 260 h 304"/>
                <a:gd name="T64" fmla="*/ 181 w 258"/>
                <a:gd name="T65" fmla="*/ 256 h 304"/>
                <a:gd name="T66" fmla="*/ 205 w 258"/>
                <a:gd name="T67" fmla="*/ 248 h 304"/>
                <a:gd name="T68" fmla="*/ 226 w 258"/>
                <a:gd name="T69" fmla="*/ 236 h 304"/>
                <a:gd name="T70" fmla="*/ 248 w 258"/>
                <a:gd name="T71" fmla="*/ 270 h 304"/>
                <a:gd name="T72" fmla="*/ 226 w 258"/>
                <a:gd name="T73" fmla="*/ 286 h 304"/>
                <a:gd name="T74" fmla="*/ 203 w 258"/>
                <a:gd name="T75" fmla="*/ 296 h 304"/>
                <a:gd name="T76" fmla="*/ 177 w 258"/>
                <a:gd name="T77" fmla="*/ 302 h 304"/>
                <a:gd name="T78" fmla="*/ 147 w 258"/>
                <a:gd name="T79" fmla="*/ 304 h 304"/>
                <a:gd name="T80" fmla="*/ 115 w 258"/>
                <a:gd name="T81" fmla="*/ 302 h 304"/>
                <a:gd name="T82" fmla="*/ 88 w 258"/>
                <a:gd name="T83" fmla="*/ 294 h 304"/>
                <a:gd name="T84" fmla="*/ 62 w 258"/>
                <a:gd name="T85" fmla="*/ 282 h 304"/>
                <a:gd name="T86" fmla="*/ 42 w 258"/>
                <a:gd name="T87" fmla="*/ 264 h 304"/>
                <a:gd name="T88" fmla="*/ 24 w 258"/>
                <a:gd name="T89" fmla="*/ 242 h 304"/>
                <a:gd name="T90" fmla="*/ 12 w 258"/>
                <a:gd name="T91" fmla="*/ 216 h 304"/>
                <a:gd name="T92" fmla="*/ 4 w 258"/>
                <a:gd name="T93" fmla="*/ 185 h 304"/>
                <a:gd name="T94" fmla="*/ 0 w 258"/>
                <a:gd name="T95" fmla="*/ 149 h 304"/>
                <a:gd name="T96" fmla="*/ 4 w 258"/>
                <a:gd name="T97" fmla="*/ 115 h 304"/>
                <a:gd name="T98" fmla="*/ 12 w 258"/>
                <a:gd name="T99" fmla="*/ 86 h 304"/>
                <a:gd name="T100" fmla="*/ 24 w 258"/>
                <a:gd name="T101" fmla="*/ 60 h 304"/>
                <a:gd name="T102" fmla="*/ 40 w 258"/>
                <a:gd name="T103" fmla="*/ 40 h 304"/>
                <a:gd name="T104" fmla="*/ 62 w 258"/>
                <a:gd name="T105" fmla="*/ 22 h 304"/>
                <a:gd name="T106" fmla="*/ 84 w 258"/>
                <a:gd name="T107" fmla="*/ 10 h 304"/>
                <a:gd name="T108" fmla="*/ 111 w 258"/>
                <a:gd name="T109" fmla="*/ 2 h 304"/>
                <a:gd name="T110" fmla="*/ 139 w 258"/>
                <a:gd name="T1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" h="304">
                  <a:moveTo>
                    <a:pt x="141" y="42"/>
                  </a:moveTo>
                  <a:lnTo>
                    <a:pt x="117" y="46"/>
                  </a:lnTo>
                  <a:lnTo>
                    <a:pt x="98" y="52"/>
                  </a:lnTo>
                  <a:lnTo>
                    <a:pt x="82" y="66"/>
                  </a:lnTo>
                  <a:lnTo>
                    <a:pt x="68" y="82"/>
                  </a:lnTo>
                  <a:lnTo>
                    <a:pt x="58" y="101"/>
                  </a:lnTo>
                  <a:lnTo>
                    <a:pt x="54" y="125"/>
                  </a:lnTo>
                  <a:lnTo>
                    <a:pt x="211" y="125"/>
                  </a:lnTo>
                  <a:lnTo>
                    <a:pt x="211" y="119"/>
                  </a:lnTo>
                  <a:lnTo>
                    <a:pt x="209" y="97"/>
                  </a:lnTo>
                  <a:lnTo>
                    <a:pt x="203" y="78"/>
                  </a:lnTo>
                  <a:lnTo>
                    <a:pt x="193" y="64"/>
                  </a:lnTo>
                  <a:lnTo>
                    <a:pt x="179" y="52"/>
                  </a:lnTo>
                  <a:lnTo>
                    <a:pt x="161" y="46"/>
                  </a:lnTo>
                  <a:lnTo>
                    <a:pt x="141" y="42"/>
                  </a:lnTo>
                  <a:close/>
                  <a:moveTo>
                    <a:pt x="139" y="0"/>
                  </a:moveTo>
                  <a:lnTo>
                    <a:pt x="167" y="2"/>
                  </a:lnTo>
                  <a:lnTo>
                    <a:pt x="191" y="10"/>
                  </a:lnTo>
                  <a:lnTo>
                    <a:pt x="211" y="20"/>
                  </a:lnTo>
                  <a:lnTo>
                    <a:pt x="228" y="36"/>
                  </a:lnTo>
                  <a:lnTo>
                    <a:pt x="240" y="56"/>
                  </a:lnTo>
                  <a:lnTo>
                    <a:pt x="250" y="78"/>
                  </a:lnTo>
                  <a:lnTo>
                    <a:pt x="256" y="103"/>
                  </a:lnTo>
                  <a:lnTo>
                    <a:pt x="258" y="129"/>
                  </a:lnTo>
                  <a:lnTo>
                    <a:pt x="256" y="165"/>
                  </a:lnTo>
                  <a:lnTo>
                    <a:pt x="52" y="165"/>
                  </a:lnTo>
                  <a:lnTo>
                    <a:pt x="58" y="193"/>
                  </a:lnTo>
                  <a:lnTo>
                    <a:pt x="66" y="216"/>
                  </a:lnTo>
                  <a:lnTo>
                    <a:pt x="80" y="234"/>
                  </a:lnTo>
                  <a:lnTo>
                    <a:pt x="100" y="248"/>
                  </a:lnTo>
                  <a:lnTo>
                    <a:pt x="123" y="256"/>
                  </a:lnTo>
                  <a:lnTo>
                    <a:pt x="153" y="260"/>
                  </a:lnTo>
                  <a:lnTo>
                    <a:pt x="181" y="256"/>
                  </a:lnTo>
                  <a:lnTo>
                    <a:pt x="205" y="248"/>
                  </a:lnTo>
                  <a:lnTo>
                    <a:pt x="226" y="236"/>
                  </a:lnTo>
                  <a:lnTo>
                    <a:pt x="248" y="270"/>
                  </a:lnTo>
                  <a:lnTo>
                    <a:pt x="226" y="286"/>
                  </a:lnTo>
                  <a:lnTo>
                    <a:pt x="203" y="296"/>
                  </a:lnTo>
                  <a:lnTo>
                    <a:pt x="177" y="302"/>
                  </a:lnTo>
                  <a:lnTo>
                    <a:pt x="147" y="304"/>
                  </a:lnTo>
                  <a:lnTo>
                    <a:pt x="115" y="302"/>
                  </a:lnTo>
                  <a:lnTo>
                    <a:pt x="88" y="294"/>
                  </a:lnTo>
                  <a:lnTo>
                    <a:pt x="62" y="282"/>
                  </a:lnTo>
                  <a:lnTo>
                    <a:pt x="42" y="264"/>
                  </a:lnTo>
                  <a:lnTo>
                    <a:pt x="24" y="242"/>
                  </a:lnTo>
                  <a:lnTo>
                    <a:pt x="12" y="216"/>
                  </a:lnTo>
                  <a:lnTo>
                    <a:pt x="4" y="185"/>
                  </a:lnTo>
                  <a:lnTo>
                    <a:pt x="0" y="149"/>
                  </a:lnTo>
                  <a:lnTo>
                    <a:pt x="4" y="115"/>
                  </a:lnTo>
                  <a:lnTo>
                    <a:pt x="12" y="86"/>
                  </a:lnTo>
                  <a:lnTo>
                    <a:pt x="24" y="60"/>
                  </a:lnTo>
                  <a:lnTo>
                    <a:pt x="40" y="40"/>
                  </a:lnTo>
                  <a:lnTo>
                    <a:pt x="62" y="22"/>
                  </a:lnTo>
                  <a:lnTo>
                    <a:pt x="84" y="10"/>
                  </a:lnTo>
                  <a:lnTo>
                    <a:pt x="111" y="2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Freeform 40"/>
            <p:cNvSpPr>
              <a:spLocks/>
            </p:cNvSpPr>
            <p:nvPr userDrawn="1"/>
          </p:nvSpPr>
          <p:spPr bwMode="auto">
            <a:xfrm>
              <a:off x="6053138" y="1684338"/>
              <a:ext cx="215900" cy="228600"/>
            </a:xfrm>
            <a:custGeom>
              <a:avLst/>
              <a:gdLst>
                <a:gd name="T0" fmla="*/ 6 w 271"/>
                <a:gd name="T1" fmla="*/ 0 h 288"/>
                <a:gd name="T2" fmla="*/ 65 w 271"/>
                <a:gd name="T3" fmla="*/ 0 h 288"/>
                <a:gd name="T4" fmla="*/ 137 w 271"/>
                <a:gd name="T5" fmla="*/ 105 h 288"/>
                <a:gd name="T6" fmla="*/ 208 w 271"/>
                <a:gd name="T7" fmla="*/ 0 h 288"/>
                <a:gd name="T8" fmla="*/ 263 w 271"/>
                <a:gd name="T9" fmla="*/ 0 h 288"/>
                <a:gd name="T10" fmla="*/ 164 w 271"/>
                <a:gd name="T11" fmla="*/ 141 h 288"/>
                <a:gd name="T12" fmla="*/ 271 w 271"/>
                <a:gd name="T13" fmla="*/ 288 h 288"/>
                <a:gd name="T14" fmla="*/ 212 w 271"/>
                <a:gd name="T15" fmla="*/ 288 h 288"/>
                <a:gd name="T16" fmla="*/ 135 w 271"/>
                <a:gd name="T17" fmla="*/ 177 h 288"/>
                <a:gd name="T18" fmla="*/ 55 w 271"/>
                <a:gd name="T19" fmla="*/ 288 h 288"/>
                <a:gd name="T20" fmla="*/ 0 w 271"/>
                <a:gd name="T21" fmla="*/ 288 h 288"/>
                <a:gd name="T22" fmla="*/ 107 w 271"/>
                <a:gd name="T23" fmla="*/ 141 h 288"/>
                <a:gd name="T24" fmla="*/ 6 w 271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1" h="288">
                  <a:moveTo>
                    <a:pt x="6" y="0"/>
                  </a:moveTo>
                  <a:lnTo>
                    <a:pt x="65" y="0"/>
                  </a:lnTo>
                  <a:lnTo>
                    <a:pt x="137" y="105"/>
                  </a:lnTo>
                  <a:lnTo>
                    <a:pt x="208" y="0"/>
                  </a:lnTo>
                  <a:lnTo>
                    <a:pt x="263" y="0"/>
                  </a:lnTo>
                  <a:lnTo>
                    <a:pt x="164" y="141"/>
                  </a:lnTo>
                  <a:lnTo>
                    <a:pt x="271" y="288"/>
                  </a:lnTo>
                  <a:lnTo>
                    <a:pt x="212" y="288"/>
                  </a:lnTo>
                  <a:lnTo>
                    <a:pt x="135" y="177"/>
                  </a:lnTo>
                  <a:lnTo>
                    <a:pt x="55" y="288"/>
                  </a:lnTo>
                  <a:lnTo>
                    <a:pt x="0" y="288"/>
                  </a:lnTo>
                  <a:lnTo>
                    <a:pt x="107" y="14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Freeform 41"/>
            <p:cNvSpPr>
              <a:spLocks noEditPoints="1"/>
            </p:cNvSpPr>
            <p:nvPr userDrawn="1"/>
          </p:nvSpPr>
          <p:spPr bwMode="auto">
            <a:xfrm>
              <a:off x="6300788" y="1677988"/>
              <a:ext cx="220663" cy="330200"/>
            </a:xfrm>
            <a:custGeom>
              <a:avLst/>
              <a:gdLst>
                <a:gd name="T0" fmla="*/ 143 w 277"/>
                <a:gd name="T1" fmla="*/ 44 h 417"/>
                <a:gd name="T2" fmla="*/ 115 w 277"/>
                <a:gd name="T3" fmla="*/ 48 h 417"/>
                <a:gd name="T4" fmla="*/ 93 w 277"/>
                <a:gd name="T5" fmla="*/ 58 h 417"/>
                <a:gd name="T6" fmla="*/ 75 w 277"/>
                <a:gd name="T7" fmla="*/ 74 h 417"/>
                <a:gd name="T8" fmla="*/ 61 w 277"/>
                <a:gd name="T9" fmla="*/ 97 h 417"/>
                <a:gd name="T10" fmla="*/ 53 w 277"/>
                <a:gd name="T11" fmla="*/ 123 h 417"/>
                <a:gd name="T12" fmla="*/ 51 w 277"/>
                <a:gd name="T13" fmla="*/ 155 h 417"/>
                <a:gd name="T14" fmla="*/ 53 w 277"/>
                <a:gd name="T15" fmla="*/ 185 h 417"/>
                <a:gd name="T16" fmla="*/ 61 w 277"/>
                <a:gd name="T17" fmla="*/ 210 h 417"/>
                <a:gd name="T18" fmla="*/ 73 w 277"/>
                <a:gd name="T19" fmla="*/ 232 h 417"/>
                <a:gd name="T20" fmla="*/ 91 w 277"/>
                <a:gd name="T21" fmla="*/ 246 h 417"/>
                <a:gd name="T22" fmla="*/ 113 w 277"/>
                <a:gd name="T23" fmla="*/ 256 h 417"/>
                <a:gd name="T24" fmla="*/ 137 w 277"/>
                <a:gd name="T25" fmla="*/ 260 h 417"/>
                <a:gd name="T26" fmla="*/ 162 w 277"/>
                <a:gd name="T27" fmla="*/ 256 h 417"/>
                <a:gd name="T28" fmla="*/ 184 w 277"/>
                <a:gd name="T29" fmla="*/ 246 h 417"/>
                <a:gd name="T30" fmla="*/ 200 w 277"/>
                <a:gd name="T31" fmla="*/ 230 h 417"/>
                <a:gd name="T32" fmla="*/ 214 w 277"/>
                <a:gd name="T33" fmla="*/ 208 h 417"/>
                <a:gd name="T34" fmla="*/ 220 w 277"/>
                <a:gd name="T35" fmla="*/ 181 h 417"/>
                <a:gd name="T36" fmla="*/ 224 w 277"/>
                <a:gd name="T37" fmla="*/ 149 h 417"/>
                <a:gd name="T38" fmla="*/ 220 w 277"/>
                <a:gd name="T39" fmla="*/ 117 h 417"/>
                <a:gd name="T40" fmla="*/ 214 w 277"/>
                <a:gd name="T41" fmla="*/ 92 h 417"/>
                <a:gd name="T42" fmla="*/ 202 w 277"/>
                <a:gd name="T43" fmla="*/ 72 h 417"/>
                <a:gd name="T44" fmla="*/ 186 w 277"/>
                <a:gd name="T45" fmla="*/ 56 h 417"/>
                <a:gd name="T46" fmla="*/ 166 w 277"/>
                <a:gd name="T47" fmla="*/ 48 h 417"/>
                <a:gd name="T48" fmla="*/ 143 w 277"/>
                <a:gd name="T49" fmla="*/ 44 h 417"/>
                <a:gd name="T50" fmla="*/ 153 w 277"/>
                <a:gd name="T51" fmla="*/ 0 h 417"/>
                <a:gd name="T52" fmla="*/ 180 w 277"/>
                <a:gd name="T53" fmla="*/ 2 h 417"/>
                <a:gd name="T54" fmla="*/ 206 w 277"/>
                <a:gd name="T55" fmla="*/ 10 h 417"/>
                <a:gd name="T56" fmla="*/ 226 w 277"/>
                <a:gd name="T57" fmla="*/ 24 h 417"/>
                <a:gd name="T58" fmla="*/ 244 w 277"/>
                <a:gd name="T59" fmla="*/ 40 h 417"/>
                <a:gd name="T60" fmla="*/ 258 w 277"/>
                <a:gd name="T61" fmla="*/ 62 h 417"/>
                <a:gd name="T62" fmla="*/ 267 w 277"/>
                <a:gd name="T63" fmla="*/ 86 h 417"/>
                <a:gd name="T64" fmla="*/ 275 w 277"/>
                <a:gd name="T65" fmla="*/ 115 h 417"/>
                <a:gd name="T66" fmla="*/ 277 w 277"/>
                <a:gd name="T67" fmla="*/ 147 h 417"/>
                <a:gd name="T68" fmla="*/ 275 w 277"/>
                <a:gd name="T69" fmla="*/ 179 h 417"/>
                <a:gd name="T70" fmla="*/ 267 w 277"/>
                <a:gd name="T71" fmla="*/ 208 h 417"/>
                <a:gd name="T72" fmla="*/ 258 w 277"/>
                <a:gd name="T73" fmla="*/ 236 h 417"/>
                <a:gd name="T74" fmla="*/ 242 w 277"/>
                <a:gd name="T75" fmla="*/ 260 h 417"/>
                <a:gd name="T76" fmla="*/ 224 w 277"/>
                <a:gd name="T77" fmla="*/ 278 h 417"/>
                <a:gd name="T78" fmla="*/ 200 w 277"/>
                <a:gd name="T79" fmla="*/ 292 h 417"/>
                <a:gd name="T80" fmla="*/ 174 w 277"/>
                <a:gd name="T81" fmla="*/ 302 h 417"/>
                <a:gd name="T82" fmla="*/ 145 w 277"/>
                <a:gd name="T83" fmla="*/ 304 h 417"/>
                <a:gd name="T84" fmla="*/ 115 w 277"/>
                <a:gd name="T85" fmla="*/ 302 h 417"/>
                <a:gd name="T86" fmla="*/ 89 w 277"/>
                <a:gd name="T87" fmla="*/ 292 h 417"/>
                <a:gd name="T88" fmla="*/ 67 w 277"/>
                <a:gd name="T89" fmla="*/ 276 h 417"/>
                <a:gd name="T90" fmla="*/ 51 w 277"/>
                <a:gd name="T91" fmla="*/ 256 h 417"/>
                <a:gd name="T92" fmla="*/ 51 w 277"/>
                <a:gd name="T93" fmla="*/ 417 h 417"/>
                <a:gd name="T94" fmla="*/ 0 w 277"/>
                <a:gd name="T95" fmla="*/ 417 h 417"/>
                <a:gd name="T96" fmla="*/ 0 w 277"/>
                <a:gd name="T97" fmla="*/ 8 h 417"/>
                <a:gd name="T98" fmla="*/ 28 w 277"/>
                <a:gd name="T99" fmla="*/ 8 h 417"/>
                <a:gd name="T100" fmla="*/ 36 w 277"/>
                <a:gd name="T101" fmla="*/ 8 h 417"/>
                <a:gd name="T102" fmla="*/ 42 w 277"/>
                <a:gd name="T103" fmla="*/ 10 h 417"/>
                <a:gd name="T104" fmla="*/ 48 w 277"/>
                <a:gd name="T105" fmla="*/ 14 h 417"/>
                <a:gd name="T106" fmla="*/ 49 w 277"/>
                <a:gd name="T107" fmla="*/ 20 h 417"/>
                <a:gd name="T108" fmla="*/ 51 w 277"/>
                <a:gd name="T109" fmla="*/ 28 h 417"/>
                <a:gd name="T110" fmla="*/ 51 w 277"/>
                <a:gd name="T111" fmla="*/ 52 h 417"/>
                <a:gd name="T112" fmla="*/ 67 w 277"/>
                <a:gd name="T113" fmla="*/ 30 h 417"/>
                <a:gd name="T114" fmla="*/ 91 w 277"/>
                <a:gd name="T115" fmla="*/ 14 h 417"/>
                <a:gd name="T116" fmla="*/ 119 w 277"/>
                <a:gd name="T117" fmla="*/ 4 h 417"/>
                <a:gd name="T118" fmla="*/ 153 w 277"/>
                <a:gd name="T11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" h="417">
                  <a:moveTo>
                    <a:pt x="143" y="44"/>
                  </a:moveTo>
                  <a:lnTo>
                    <a:pt x="115" y="48"/>
                  </a:lnTo>
                  <a:lnTo>
                    <a:pt x="93" y="58"/>
                  </a:lnTo>
                  <a:lnTo>
                    <a:pt x="75" y="74"/>
                  </a:lnTo>
                  <a:lnTo>
                    <a:pt x="61" y="97"/>
                  </a:lnTo>
                  <a:lnTo>
                    <a:pt x="53" y="123"/>
                  </a:lnTo>
                  <a:lnTo>
                    <a:pt x="51" y="155"/>
                  </a:lnTo>
                  <a:lnTo>
                    <a:pt x="53" y="185"/>
                  </a:lnTo>
                  <a:lnTo>
                    <a:pt x="61" y="210"/>
                  </a:lnTo>
                  <a:lnTo>
                    <a:pt x="73" y="232"/>
                  </a:lnTo>
                  <a:lnTo>
                    <a:pt x="91" y="246"/>
                  </a:lnTo>
                  <a:lnTo>
                    <a:pt x="113" y="256"/>
                  </a:lnTo>
                  <a:lnTo>
                    <a:pt x="137" y="260"/>
                  </a:lnTo>
                  <a:lnTo>
                    <a:pt x="162" y="256"/>
                  </a:lnTo>
                  <a:lnTo>
                    <a:pt x="184" y="246"/>
                  </a:lnTo>
                  <a:lnTo>
                    <a:pt x="200" y="230"/>
                  </a:lnTo>
                  <a:lnTo>
                    <a:pt x="214" y="208"/>
                  </a:lnTo>
                  <a:lnTo>
                    <a:pt x="220" y="181"/>
                  </a:lnTo>
                  <a:lnTo>
                    <a:pt x="224" y="149"/>
                  </a:lnTo>
                  <a:lnTo>
                    <a:pt x="220" y="117"/>
                  </a:lnTo>
                  <a:lnTo>
                    <a:pt x="214" y="92"/>
                  </a:lnTo>
                  <a:lnTo>
                    <a:pt x="202" y="72"/>
                  </a:lnTo>
                  <a:lnTo>
                    <a:pt x="186" y="56"/>
                  </a:lnTo>
                  <a:lnTo>
                    <a:pt x="166" y="48"/>
                  </a:lnTo>
                  <a:lnTo>
                    <a:pt x="143" y="44"/>
                  </a:lnTo>
                  <a:close/>
                  <a:moveTo>
                    <a:pt x="153" y="0"/>
                  </a:moveTo>
                  <a:lnTo>
                    <a:pt x="180" y="2"/>
                  </a:lnTo>
                  <a:lnTo>
                    <a:pt x="206" y="10"/>
                  </a:lnTo>
                  <a:lnTo>
                    <a:pt x="226" y="24"/>
                  </a:lnTo>
                  <a:lnTo>
                    <a:pt x="244" y="40"/>
                  </a:lnTo>
                  <a:lnTo>
                    <a:pt x="258" y="62"/>
                  </a:lnTo>
                  <a:lnTo>
                    <a:pt x="267" y="86"/>
                  </a:lnTo>
                  <a:lnTo>
                    <a:pt x="275" y="115"/>
                  </a:lnTo>
                  <a:lnTo>
                    <a:pt x="277" y="147"/>
                  </a:lnTo>
                  <a:lnTo>
                    <a:pt x="275" y="179"/>
                  </a:lnTo>
                  <a:lnTo>
                    <a:pt x="267" y="208"/>
                  </a:lnTo>
                  <a:lnTo>
                    <a:pt x="258" y="236"/>
                  </a:lnTo>
                  <a:lnTo>
                    <a:pt x="242" y="260"/>
                  </a:lnTo>
                  <a:lnTo>
                    <a:pt x="224" y="278"/>
                  </a:lnTo>
                  <a:lnTo>
                    <a:pt x="200" y="292"/>
                  </a:lnTo>
                  <a:lnTo>
                    <a:pt x="174" y="302"/>
                  </a:lnTo>
                  <a:lnTo>
                    <a:pt x="145" y="304"/>
                  </a:lnTo>
                  <a:lnTo>
                    <a:pt x="115" y="302"/>
                  </a:lnTo>
                  <a:lnTo>
                    <a:pt x="89" y="292"/>
                  </a:lnTo>
                  <a:lnTo>
                    <a:pt x="67" y="276"/>
                  </a:lnTo>
                  <a:lnTo>
                    <a:pt x="51" y="256"/>
                  </a:lnTo>
                  <a:lnTo>
                    <a:pt x="51" y="417"/>
                  </a:lnTo>
                  <a:lnTo>
                    <a:pt x="0" y="417"/>
                  </a:lnTo>
                  <a:lnTo>
                    <a:pt x="0" y="8"/>
                  </a:lnTo>
                  <a:lnTo>
                    <a:pt x="28" y="8"/>
                  </a:lnTo>
                  <a:lnTo>
                    <a:pt x="36" y="8"/>
                  </a:lnTo>
                  <a:lnTo>
                    <a:pt x="42" y="10"/>
                  </a:lnTo>
                  <a:lnTo>
                    <a:pt x="48" y="14"/>
                  </a:lnTo>
                  <a:lnTo>
                    <a:pt x="49" y="20"/>
                  </a:lnTo>
                  <a:lnTo>
                    <a:pt x="51" y="28"/>
                  </a:lnTo>
                  <a:lnTo>
                    <a:pt x="51" y="52"/>
                  </a:lnTo>
                  <a:lnTo>
                    <a:pt x="67" y="30"/>
                  </a:lnTo>
                  <a:lnTo>
                    <a:pt x="91" y="14"/>
                  </a:lnTo>
                  <a:lnTo>
                    <a:pt x="119" y="4"/>
                  </a:lnTo>
                  <a:lnTo>
                    <a:pt x="1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Freeform 42"/>
            <p:cNvSpPr>
              <a:spLocks noEditPoints="1"/>
            </p:cNvSpPr>
            <p:nvPr userDrawn="1"/>
          </p:nvSpPr>
          <p:spPr bwMode="auto">
            <a:xfrm>
              <a:off x="6559550" y="1677988"/>
              <a:ext cx="204788" cy="241300"/>
            </a:xfrm>
            <a:custGeom>
              <a:avLst/>
              <a:gdLst>
                <a:gd name="T0" fmla="*/ 141 w 258"/>
                <a:gd name="T1" fmla="*/ 42 h 304"/>
                <a:gd name="T2" fmla="*/ 117 w 258"/>
                <a:gd name="T3" fmla="*/ 46 h 304"/>
                <a:gd name="T4" fmla="*/ 97 w 258"/>
                <a:gd name="T5" fmla="*/ 52 h 304"/>
                <a:gd name="T6" fmla="*/ 81 w 258"/>
                <a:gd name="T7" fmla="*/ 66 h 304"/>
                <a:gd name="T8" fmla="*/ 67 w 258"/>
                <a:gd name="T9" fmla="*/ 82 h 304"/>
                <a:gd name="T10" fmla="*/ 57 w 258"/>
                <a:gd name="T11" fmla="*/ 101 h 304"/>
                <a:gd name="T12" fmla="*/ 53 w 258"/>
                <a:gd name="T13" fmla="*/ 125 h 304"/>
                <a:gd name="T14" fmla="*/ 210 w 258"/>
                <a:gd name="T15" fmla="*/ 125 h 304"/>
                <a:gd name="T16" fmla="*/ 210 w 258"/>
                <a:gd name="T17" fmla="*/ 119 h 304"/>
                <a:gd name="T18" fmla="*/ 208 w 258"/>
                <a:gd name="T19" fmla="*/ 97 h 304"/>
                <a:gd name="T20" fmla="*/ 200 w 258"/>
                <a:gd name="T21" fmla="*/ 78 h 304"/>
                <a:gd name="T22" fmla="*/ 190 w 258"/>
                <a:gd name="T23" fmla="*/ 64 h 304"/>
                <a:gd name="T24" fmla="*/ 178 w 258"/>
                <a:gd name="T25" fmla="*/ 52 h 304"/>
                <a:gd name="T26" fmla="*/ 160 w 258"/>
                <a:gd name="T27" fmla="*/ 46 h 304"/>
                <a:gd name="T28" fmla="*/ 141 w 258"/>
                <a:gd name="T29" fmla="*/ 42 h 304"/>
                <a:gd name="T30" fmla="*/ 139 w 258"/>
                <a:gd name="T31" fmla="*/ 0 h 304"/>
                <a:gd name="T32" fmla="*/ 166 w 258"/>
                <a:gd name="T33" fmla="*/ 2 h 304"/>
                <a:gd name="T34" fmla="*/ 190 w 258"/>
                <a:gd name="T35" fmla="*/ 10 h 304"/>
                <a:gd name="T36" fmla="*/ 210 w 258"/>
                <a:gd name="T37" fmla="*/ 20 h 304"/>
                <a:gd name="T38" fmla="*/ 228 w 258"/>
                <a:gd name="T39" fmla="*/ 36 h 304"/>
                <a:gd name="T40" fmla="*/ 240 w 258"/>
                <a:gd name="T41" fmla="*/ 56 h 304"/>
                <a:gd name="T42" fmla="*/ 250 w 258"/>
                <a:gd name="T43" fmla="*/ 78 h 304"/>
                <a:gd name="T44" fmla="*/ 256 w 258"/>
                <a:gd name="T45" fmla="*/ 103 h 304"/>
                <a:gd name="T46" fmla="*/ 258 w 258"/>
                <a:gd name="T47" fmla="*/ 129 h 304"/>
                <a:gd name="T48" fmla="*/ 256 w 258"/>
                <a:gd name="T49" fmla="*/ 165 h 304"/>
                <a:gd name="T50" fmla="*/ 51 w 258"/>
                <a:gd name="T51" fmla="*/ 165 h 304"/>
                <a:gd name="T52" fmla="*/ 57 w 258"/>
                <a:gd name="T53" fmla="*/ 193 h 304"/>
                <a:gd name="T54" fmla="*/ 65 w 258"/>
                <a:gd name="T55" fmla="*/ 216 h 304"/>
                <a:gd name="T56" fmla="*/ 79 w 258"/>
                <a:gd name="T57" fmla="*/ 234 h 304"/>
                <a:gd name="T58" fmla="*/ 99 w 258"/>
                <a:gd name="T59" fmla="*/ 248 h 304"/>
                <a:gd name="T60" fmla="*/ 123 w 258"/>
                <a:gd name="T61" fmla="*/ 256 h 304"/>
                <a:gd name="T62" fmla="*/ 153 w 258"/>
                <a:gd name="T63" fmla="*/ 260 h 304"/>
                <a:gd name="T64" fmla="*/ 180 w 258"/>
                <a:gd name="T65" fmla="*/ 256 h 304"/>
                <a:gd name="T66" fmla="*/ 204 w 258"/>
                <a:gd name="T67" fmla="*/ 248 h 304"/>
                <a:gd name="T68" fmla="*/ 226 w 258"/>
                <a:gd name="T69" fmla="*/ 236 h 304"/>
                <a:gd name="T70" fmla="*/ 248 w 258"/>
                <a:gd name="T71" fmla="*/ 270 h 304"/>
                <a:gd name="T72" fmla="*/ 226 w 258"/>
                <a:gd name="T73" fmla="*/ 286 h 304"/>
                <a:gd name="T74" fmla="*/ 202 w 258"/>
                <a:gd name="T75" fmla="*/ 296 h 304"/>
                <a:gd name="T76" fmla="*/ 176 w 258"/>
                <a:gd name="T77" fmla="*/ 302 h 304"/>
                <a:gd name="T78" fmla="*/ 147 w 258"/>
                <a:gd name="T79" fmla="*/ 304 h 304"/>
                <a:gd name="T80" fmla="*/ 115 w 258"/>
                <a:gd name="T81" fmla="*/ 302 h 304"/>
                <a:gd name="T82" fmla="*/ 87 w 258"/>
                <a:gd name="T83" fmla="*/ 294 h 304"/>
                <a:gd name="T84" fmla="*/ 61 w 258"/>
                <a:gd name="T85" fmla="*/ 282 h 304"/>
                <a:gd name="T86" fmla="*/ 42 w 258"/>
                <a:gd name="T87" fmla="*/ 264 h 304"/>
                <a:gd name="T88" fmla="*/ 24 w 258"/>
                <a:gd name="T89" fmla="*/ 242 h 304"/>
                <a:gd name="T90" fmla="*/ 12 w 258"/>
                <a:gd name="T91" fmla="*/ 216 h 304"/>
                <a:gd name="T92" fmla="*/ 4 w 258"/>
                <a:gd name="T93" fmla="*/ 185 h 304"/>
                <a:gd name="T94" fmla="*/ 0 w 258"/>
                <a:gd name="T95" fmla="*/ 149 h 304"/>
                <a:gd name="T96" fmla="*/ 4 w 258"/>
                <a:gd name="T97" fmla="*/ 115 h 304"/>
                <a:gd name="T98" fmla="*/ 12 w 258"/>
                <a:gd name="T99" fmla="*/ 86 h 304"/>
                <a:gd name="T100" fmla="*/ 24 w 258"/>
                <a:gd name="T101" fmla="*/ 60 h 304"/>
                <a:gd name="T102" fmla="*/ 40 w 258"/>
                <a:gd name="T103" fmla="*/ 40 h 304"/>
                <a:gd name="T104" fmla="*/ 61 w 258"/>
                <a:gd name="T105" fmla="*/ 22 h 304"/>
                <a:gd name="T106" fmla="*/ 83 w 258"/>
                <a:gd name="T107" fmla="*/ 10 h 304"/>
                <a:gd name="T108" fmla="*/ 111 w 258"/>
                <a:gd name="T109" fmla="*/ 2 h 304"/>
                <a:gd name="T110" fmla="*/ 139 w 258"/>
                <a:gd name="T1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" h="304">
                  <a:moveTo>
                    <a:pt x="141" y="42"/>
                  </a:moveTo>
                  <a:lnTo>
                    <a:pt x="117" y="46"/>
                  </a:lnTo>
                  <a:lnTo>
                    <a:pt x="97" y="52"/>
                  </a:lnTo>
                  <a:lnTo>
                    <a:pt x="81" y="66"/>
                  </a:lnTo>
                  <a:lnTo>
                    <a:pt x="67" y="82"/>
                  </a:lnTo>
                  <a:lnTo>
                    <a:pt x="57" y="101"/>
                  </a:lnTo>
                  <a:lnTo>
                    <a:pt x="53" y="125"/>
                  </a:lnTo>
                  <a:lnTo>
                    <a:pt x="210" y="125"/>
                  </a:lnTo>
                  <a:lnTo>
                    <a:pt x="210" y="119"/>
                  </a:lnTo>
                  <a:lnTo>
                    <a:pt x="208" y="97"/>
                  </a:lnTo>
                  <a:lnTo>
                    <a:pt x="200" y="78"/>
                  </a:lnTo>
                  <a:lnTo>
                    <a:pt x="190" y="64"/>
                  </a:lnTo>
                  <a:lnTo>
                    <a:pt x="178" y="52"/>
                  </a:lnTo>
                  <a:lnTo>
                    <a:pt x="160" y="46"/>
                  </a:lnTo>
                  <a:lnTo>
                    <a:pt x="141" y="42"/>
                  </a:lnTo>
                  <a:close/>
                  <a:moveTo>
                    <a:pt x="139" y="0"/>
                  </a:moveTo>
                  <a:lnTo>
                    <a:pt x="166" y="2"/>
                  </a:lnTo>
                  <a:lnTo>
                    <a:pt x="190" y="10"/>
                  </a:lnTo>
                  <a:lnTo>
                    <a:pt x="210" y="20"/>
                  </a:lnTo>
                  <a:lnTo>
                    <a:pt x="228" y="36"/>
                  </a:lnTo>
                  <a:lnTo>
                    <a:pt x="240" y="56"/>
                  </a:lnTo>
                  <a:lnTo>
                    <a:pt x="250" y="78"/>
                  </a:lnTo>
                  <a:lnTo>
                    <a:pt x="256" y="103"/>
                  </a:lnTo>
                  <a:lnTo>
                    <a:pt x="258" y="129"/>
                  </a:lnTo>
                  <a:lnTo>
                    <a:pt x="256" y="165"/>
                  </a:lnTo>
                  <a:lnTo>
                    <a:pt x="51" y="165"/>
                  </a:lnTo>
                  <a:lnTo>
                    <a:pt x="57" y="193"/>
                  </a:lnTo>
                  <a:lnTo>
                    <a:pt x="65" y="216"/>
                  </a:lnTo>
                  <a:lnTo>
                    <a:pt x="79" y="234"/>
                  </a:lnTo>
                  <a:lnTo>
                    <a:pt x="99" y="248"/>
                  </a:lnTo>
                  <a:lnTo>
                    <a:pt x="123" y="256"/>
                  </a:lnTo>
                  <a:lnTo>
                    <a:pt x="153" y="260"/>
                  </a:lnTo>
                  <a:lnTo>
                    <a:pt x="180" y="256"/>
                  </a:lnTo>
                  <a:lnTo>
                    <a:pt x="204" y="248"/>
                  </a:lnTo>
                  <a:lnTo>
                    <a:pt x="226" y="236"/>
                  </a:lnTo>
                  <a:lnTo>
                    <a:pt x="248" y="270"/>
                  </a:lnTo>
                  <a:lnTo>
                    <a:pt x="226" y="286"/>
                  </a:lnTo>
                  <a:lnTo>
                    <a:pt x="202" y="296"/>
                  </a:lnTo>
                  <a:lnTo>
                    <a:pt x="176" y="302"/>
                  </a:lnTo>
                  <a:lnTo>
                    <a:pt x="147" y="304"/>
                  </a:lnTo>
                  <a:lnTo>
                    <a:pt x="115" y="302"/>
                  </a:lnTo>
                  <a:lnTo>
                    <a:pt x="87" y="294"/>
                  </a:lnTo>
                  <a:lnTo>
                    <a:pt x="61" y="282"/>
                  </a:lnTo>
                  <a:lnTo>
                    <a:pt x="42" y="264"/>
                  </a:lnTo>
                  <a:lnTo>
                    <a:pt x="24" y="242"/>
                  </a:lnTo>
                  <a:lnTo>
                    <a:pt x="12" y="216"/>
                  </a:lnTo>
                  <a:lnTo>
                    <a:pt x="4" y="185"/>
                  </a:lnTo>
                  <a:lnTo>
                    <a:pt x="0" y="149"/>
                  </a:lnTo>
                  <a:lnTo>
                    <a:pt x="4" y="115"/>
                  </a:lnTo>
                  <a:lnTo>
                    <a:pt x="12" y="86"/>
                  </a:lnTo>
                  <a:lnTo>
                    <a:pt x="24" y="60"/>
                  </a:lnTo>
                  <a:lnTo>
                    <a:pt x="40" y="40"/>
                  </a:lnTo>
                  <a:lnTo>
                    <a:pt x="61" y="22"/>
                  </a:lnTo>
                  <a:lnTo>
                    <a:pt x="83" y="10"/>
                  </a:lnTo>
                  <a:lnTo>
                    <a:pt x="111" y="2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Freeform 43"/>
            <p:cNvSpPr>
              <a:spLocks/>
            </p:cNvSpPr>
            <p:nvPr userDrawn="1"/>
          </p:nvSpPr>
          <p:spPr bwMode="auto">
            <a:xfrm>
              <a:off x="6816725" y="1681163"/>
              <a:ext cx="130175" cy="231775"/>
            </a:xfrm>
            <a:custGeom>
              <a:avLst/>
              <a:gdLst>
                <a:gd name="T0" fmla="*/ 139 w 164"/>
                <a:gd name="T1" fmla="*/ 0 h 292"/>
                <a:gd name="T2" fmla="*/ 147 w 164"/>
                <a:gd name="T3" fmla="*/ 0 h 292"/>
                <a:gd name="T4" fmla="*/ 155 w 164"/>
                <a:gd name="T5" fmla="*/ 0 h 292"/>
                <a:gd name="T6" fmla="*/ 161 w 164"/>
                <a:gd name="T7" fmla="*/ 2 h 292"/>
                <a:gd name="T8" fmla="*/ 164 w 164"/>
                <a:gd name="T9" fmla="*/ 2 h 292"/>
                <a:gd name="T10" fmla="*/ 164 w 164"/>
                <a:gd name="T11" fmla="*/ 46 h 292"/>
                <a:gd name="T12" fmla="*/ 147 w 164"/>
                <a:gd name="T13" fmla="*/ 46 h 292"/>
                <a:gd name="T14" fmla="*/ 117 w 164"/>
                <a:gd name="T15" fmla="*/ 48 h 292"/>
                <a:gd name="T16" fmla="*/ 93 w 164"/>
                <a:gd name="T17" fmla="*/ 56 h 292"/>
                <a:gd name="T18" fmla="*/ 75 w 164"/>
                <a:gd name="T19" fmla="*/ 70 h 292"/>
                <a:gd name="T20" fmla="*/ 61 w 164"/>
                <a:gd name="T21" fmla="*/ 91 h 292"/>
                <a:gd name="T22" fmla="*/ 54 w 164"/>
                <a:gd name="T23" fmla="*/ 119 h 292"/>
                <a:gd name="T24" fmla="*/ 52 w 164"/>
                <a:gd name="T25" fmla="*/ 153 h 292"/>
                <a:gd name="T26" fmla="*/ 52 w 164"/>
                <a:gd name="T27" fmla="*/ 292 h 292"/>
                <a:gd name="T28" fmla="*/ 0 w 164"/>
                <a:gd name="T29" fmla="*/ 292 h 292"/>
                <a:gd name="T30" fmla="*/ 0 w 164"/>
                <a:gd name="T31" fmla="*/ 4 h 292"/>
                <a:gd name="T32" fmla="*/ 26 w 164"/>
                <a:gd name="T33" fmla="*/ 4 h 292"/>
                <a:gd name="T34" fmla="*/ 36 w 164"/>
                <a:gd name="T35" fmla="*/ 4 h 292"/>
                <a:gd name="T36" fmla="*/ 42 w 164"/>
                <a:gd name="T37" fmla="*/ 6 h 292"/>
                <a:gd name="T38" fmla="*/ 46 w 164"/>
                <a:gd name="T39" fmla="*/ 10 h 292"/>
                <a:gd name="T40" fmla="*/ 50 w 164"/>
                <a:gd name="T41" fmla="*/ 16 h 292"/>
                <a:gd name="T42" fmla="*/ 50 w 164"/>
                <a:gd name="T43" fmla="*/ 24 h 292"/>
                <a:gd name="T44" fmla="*/ 50 w 164"/>
                <a:gd name="T45" fmla="*/ 52 h 292"/>
                <a:gd name="T46" fmla="*/ 65 w 164"/>
                <a:gd name="T47" fmla="*/ 30 h 292"/>
                <a:gd name="T48" fmla="*/ 85 w 164"/>
                <a:gd name="T49" fmla="*/ 12 h 292"/>
                <a:gd name="T50" fmla="*/ 111 w 164"/>
                <a:gd name="T51" fmla="*/ 2 h 292"/>
                <a:gd name="T52" fmla="*/ 139 w 164"/>
                <a:gd name="T5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4" h="292">
                  <a:moveTo>
                    <a:pt x="139" y="0"/>
                  </a:moveTo>
                  <a:lnTo>
                    <a:pt x="147" y="0"/>
                  </a:lnTo>
                  <a:lnTo>
                    <a:pt x="155" y="0"/>
                  </a:lnTo>
                  <a:lnTo>
                    <a:pt x="161" y="2"/>
                  </a:lnTo>
                  <a:lnTo>
                    <a:pt x="164" y="2"/>
                  </a:lnTo>
                  <a:lnTo>
                    <a:pt x="164" y="46"/>
                  </a:lnTo>
                  <a:lnTo>
                    <a:pt x="147" y="46"/>
                  </a:lnTo>
                  <a:lnTo>
                    <a:pt x="117" y="48"/>
                  </a:lnTo>
                  <a:lnTo>
                    <a:pt x="93" y="56"/>
                  </a:lnTo>
                  <a:lnTo>
                    <a:pt x="75" y="70"/>
                  </a:lnTo>
                  <a:lnTo>
                    <a:pt x="61" y="91"/>
                  </a:lnTo>
                  <a:lnTo>
                    <a:pt x="54" y="119"/>
                  </a:lnTo>
                  <a:lnTo>
                    <a:pt x="52" y="153"/>
                  </a:lnTo>
                  <a:lnTo>
                    <a:pt x="52" y="292"/>
                  </a:lnTo>
                  <a:lnTo>
                    <a:pt x="0" y="292"/>
                  </a:lnTo>
                  <a:lnTo>
                    <a:pt x="0" y="4"/>
                  </a:lnTo>
                  <a:lnTo>
                    <a:pt x="26" y="4"/>
                  </a:lnTo>
                  <a:lnTo>
                    <a:pt x="36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6"/>
                  </a:lnTo>
                  <a:lnTo>
                    <a:pt x="50" y="24"/>
                  </a:lnTo>
                  <a:lnTo>
                    <a:pt x="50" y="52"/>
                  </a:lnTo>
                  <a:lnTo>
                    <a:pt x="65" y="30"/>
                  </a:lnTo>
                  <a:lnTo>
                    <a:pt x="85" y="12"/>
                  </a:lnTo>
                  <a:lnTo>
                    <a:pt x="111" y="2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3" name="Freeform 44"/>
            <p:cNvSpPr>
              <a:spLocks noEditPoints="1"/>
            </p:cNvSpPr>
            <p:nvPr userDrawn="1"/>
          </p:nvSpPr>
          <p:spPr bwMode="auto">
            <a:xfrm>
              <a:off x="6985000" y="1592263"/>
              <a:ext cx="41275" cy="320675"/>
            </a:xfrm>
            <a:custGeom>
              <a:avLst/>
              <a:gdLst>
                <a:gd name="T0" fmla="*/ 0 w 54"/>
                <a:gd name="T1" fmla="*/ 117 h 405"/>
                <a:gd name="T2" fmla="*/ 52 w 54"/>
                <a:gd name="T3" fmla="*/ 117 h 405"/>
                <a:gd name="T4" fmla="*/ 52 w 54"/>
                <a:gd name="T5" fmla="*/ 405 h 405"/>
                <a:gd name="T6" fmla="*/ 0 w 54"/>
                <a:gd name="T7" fmla="*/ 405 h 405"/>
                <a:gd name="T8" fmla="*/ 0 w 54"/>
                <a:gd name="T9" fmla="*/ 117 h 405"/>
                <a:gd name="T10" fmla="*/ 0 w 54"/>
                <a:gd name="T11" fmla="*/ 0 h 405"/>
                <a:gd name="T12" fmla="*/ 54 w 54"/>
                <a:gd name="T13" fmla="*/ 0 h 405"/>
                <a:gd name="T14" fmla="*/ 54 w 54"/>
                <a:gd name="T15" fmla="*/ 60 h 405"/>
                <a:gd name="T16" fmla="*/ 0 w 54"/>
                <a:gd name="T17" fmla="*/ 60 h 405"/>
                <a:gd name="T18" fmla="*/ 0 w 54"/>
                <a:gd name="T1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05">
                  <a:moveTo>
                    <a:pt x="0" y="117"/>
                  </a:moveTo>
                  <a:lnTo>
                    <a:pt x="52" y="117"/>
                  </a:lnTo>
                  <a:lnTo>
                    <a:pt x="52" y="405"/>
                  </a:lnTo>
                  <a:lnTo>
                    <a:pt x="0" y="405"/>
                  </a:lnTo>
                  <a:lnTo>
                    <a:pt x="0" y="117"/>
                  </a:lnTo>
                  <a:close/>
                  <a:moveTo>
                    <a:pt x="0" y="0"/>
                  </a:moveTo>
                  <a:lnTo>
                    <a:pt x="54" y="0"/>
                  </a:lnTo>
                  <a:lnTo>
                    <a:pt x="5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 userDrawn="1"/>
          </p:nvSpPr>
          <p:spPr bwMode="auto">
            <a:xfrm>
              <a:off x="7078663" y="1677988"/>
              <a:ext cx="203200" cy="241300"/>
            </a:xfrm>
            <a:custGeom>
              <a:avLst/>
              <a:gdLst>
                <a:gd name="T0" fmla="*/ 139 w 256"/>
                <a:gd name="T1" fmla="*/ 42 h 304"/>
                <a:gd name="T2" fmla="*/ 117 w 256"/>
                <a:gd name="T3" fmla="*/ 46 h 304"/>
                <a:gd name="T4" fmla="*/ 97 w 256"/>
                <a:gd name="T5" fmla="*/ 52 h 304"/>
                <a:gd name="T6" fmla="*/ 79 w 256"/>
                <a:gd name="T7" fmla="*/ 66 h 304"/>
                <a:gd name="T8" fmla="*/ 67 w 256"/>
                <a:gd name="T9" fmla="*/ 82 h 304"/>
                <a:gd name="T10" fmla="*/ 57 w 256"/>
                <a:gd name="T11" fmla="*/ 101 h 304"/>
                <a:gd name="T12" fmla="*/ 51 w 256"/>
                <a:gd name="T13" fmla="*/ 125 h 304"/>
                <a:gd name="T14" fmla="*/ 208 w 256"/>
                <a:gd name="T15" fmla="*/ 125 h 304"/>
                <a:gd name="T16" fmla="*/ 208 w 256"/>
                <a:gd name="T17" fmla="*/ 119 h 304"/>
                <a:gd name="T18" fmla="*/ 206 w 256"/>
                <a:gd name="T19" fmla="*/ 97 h 304"/>
                <a:gd name="T20" fmla="*/ 200 w 256"/>
                <a:gd name="T21" fmla="*/ 78 h 304"/>
                <a:gd name="T22" fmla="*/ 190 w 256"/>
                <a:gd name="T23" fmla="*/ 64 h 304"/>
                <a:gd name="T24" fmla="*/ 176 w 256"/>
                <a:gd name="T25" fmla="*/ 52 h 304"/>
                <a:gd name="T26" fmla="*/ 159 w 256"/>
                <a:gd name="T27" fmla="*/ 46 h 304"/>
                <a:gd name="T28" fmla="*/ 139 w 256"/>
                <a:gd name="T29" fmla="*/ 42 h 304"/>
                <a:gd name="T30" fmla="*/ 137 w 256"/>
                <a:gd name="T31" fmla="*/ 0 h 304"/>
                <a:gd name="T32" fmla="*/ 164 w 256"/>
                <a:gd name="T33" fmla="*/ 2 h 304"/>
                <a:gd name="T34" fmla="*/ 188 w 256"/>
                <a:gd name="T35" fmla="*/ 10 h 304"/>
                <a:gd name="T36" fmla="*/ 210 w 256"/>
                <a:gd name="T37" fmla="*/ 20 h 304"/>
                <a:gd name="T38" fmla="*/ 226 w 256"/>
                <a:gd name="T39" fmla="*/ 36 h 304"/>
                <a:gd name="T40" fmla="*/ 240 w 256"/>
                <a:gd name="T41" fmla="*/ 56 h 304"/>
                <a:gd name="T42" fmla="*/ 250 w 256"/>
                <a:gd name="T43" fmla="*/ 78 h 304"/>
                <a:gd name="T44" fmla="*/ 254 w 256"/>
                <a:gd name="T45" fmla="*/ 103 h 304"/>
                <a:gd name="T46" fmla="*/ 256 w 256"/>
                <a:gd name="T47" fmla="*/ 129 h 304"/>
                <a:gd name="T48" fmla="*/ 254 w 256"/>
                <a:gd name="T49" fmla="*/ 165 h 304"/>
                <a:gd name="T50" fmla="*/ 51 w 256"/>
                <a:gd name="T51" fmla="*/ 165 h 304"/>
                <a:gd name="T52" fmla="*/ 55 w 256"/>
                <a:gd name="T53" fmla="*/ 193 h 304"/>
                <a:gd name="T54" fmla="*/ 65 w 256"/>
                <a:gd name="T55" fmla="*/ 216 h 304"/>
                <a:gd name="T56" fmla="*/ 79 w 256"/>
                <a:gd name="T57" fmla="*/ 234 h 304"/>
                <a:gd name="T58" fmla="*/ 97 w 256"/>
                <a:gd name="T59" fmla="*/ 248 h 304"/>
                <a:gd name="T60" fmla="*/ 123 w 256"/>
                <a:gd name="T61" fmla="*/ 256 h 304"/>
                <a:gd name="T62" fmla="*/ 151 w 256"/>
                <a:gd name="T63" fmla="*/ 260 h 304"/>
                <a:gd name="T64" fmla="*/ 178 w 256"/>
                <a:gd name="T65" fmla="*/ 256 h 304"/>
                <a:gd name="T66" fmla="*/ 204 w 256"/>
                <a:gd name="T67" fmla="*/ 248 h 304"/>
                <a:gd name="T68" fmla="*/ 224 w 256"/>
                <a:gd name="T69" fmla="*/ 236 h 304"/>
                <a:gd name="T70" fmla="*/ 246 w 256"/>
                <a:gd name="T71" fmla="*/ 270 h 304"/>
                <a:gd name="T72" fmla="*/ 226 w 256"/>
                <a:gd name="T73" fmla="*/ 286 h 304"/>
                <a:gd name="T74" fmla="*/ 202 w 256"/>
                <a:gd name="T75" fmla="*/ 296 h 304"/>
                <a:gd name="T76" fmla="*/ 174 w 256"/>
                <a:gd name="T77" fmla="*/ 302 h 304"/>
                <a:gd name="T78" fmla="*/ 147 w 256"/>
                <a:gd name="T79" fmla="*/ 304 h 304"/>
                <a:gd name="T80" fmla="*/ 115 w 256"/>
                <a:gd name="T81" fmla="*/ 302 h 304"/>
                <a:gd name="T82" fmla="*/ 85 w 256"/>
                <a:gd name="T83" fmla="*/ 294 h 304"/>
                <a:gd name="T84" fmla="*/ 61 w 256"/>
                <a:gd name="T85" fmla="*/ 282 h 304"/>
                <a:gd name="T86" fmla="*/ 40 w 256"/>
                <a:gd name="T87" fmla="*/ 264 h 304"/>
                <a:gd name="T88" fmla="*/ 22 w 256"/>
                <a:gd name="T89" fmla="*/ 242 h 304"/>
                <a:gd name="T90" fmla="*/ 10 w 256"/>
                <a:gd name="T91" fmla="*/ 216 h 304"/>
                <a:gd name="T92" fmla="*/ 2 w 256"/>
                <a:gd name="T93" fmla="*/ 185 h 304"/>
                <a:gd name="T94" fmla="*/ 0 w 256"/>
                <a:gd name="T95" fmla="*/ 149 h 304"/>
                <a:gd name="T96" fmla="*/ 2 w 256"/>
                <a:gd name="T97" fmla="*/ 115 h 304"/>
                <a:gd name="T98" fmla="*/ 10 w 256"/>
                <a:gd name="T99" fmla="*/ 86 h 304"/>
                <a:gd name="T100" fmla="*/ 22 w 256"/>
                <a:gd name="T101" fmla="*/ 60 h 304"/>
                <a:gd name="T102" fmla="*/ 40 w 256"/>
                <a:gd name="T103" fmla="*/ 40 h 304"/>
                <a:gd name="T104" fmla="*/ 59 w 256"/>
                <a:gd name="T105" fmla="*/ 22 h 304"/>
                <a:gd name="T106" fmla="*/ 83 w 256"/>
                <a:gd name="T107" fmla="*/ 10 h 304"/>
                <a:gd name="T108" fmla="*/ 109 w 256"/>
                <a:gd name="T109" fmla="*/ 2 h 304"/>
                <a:gd name="T110" fmla="*/ 137 w 256"/>
                <a:gd name="T1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6" h="304">
                  <a:moveTo>
                    <a:pt x="139" y="42"/>
                  </a:moveTo>
                  <a:lnTo>
                    <a:pt x="117" y="46"/>
                  </a:lnTo>
                  <a:lnTo>
                    <a:pt x="97" y="52"/>
                  </a:lnTo>
                  <a:lnTo>
                    <a:pt x="79" y="66"/>
                  </a:lnTo>
                  <a:lnTo>
                    <a:pt x="67" y="82"/>
                  </a:lnTo>
                  <a:lnTo>
                    <a:pt x="57" y="101"/>
                  </a:lnTo>
                  <a:lnTo>
                    <a:pt x="51" y="125"/>
                  </a:lnTo>
                  <a:lnTo>
                    <a:pt x="208" y="125"/>
                  </a:lnTo>
                  <a:lnTo>
                    <a:pt x="208" y="119"/>
                  </a:lnTo>
                  <a:lnTo>
                    <a:pt x="206" y="97"/>
                  </a:lnTo>
                  <a:lnTo>
                    <a:pt x="200" y="78"/>
                  </a:lnTo>
                  <a:lnTo>
                    <a:pt x="190" y="64"/>
                  </a:lnTo>
                  <a:lnTo>
                    <a:pt x="176" y="52"/>
                  </a:lnTo>
                  <a:lnTo>
                    <a:pt x="159" y="46"/>
                  </a:lnTo>
                  <a:lnTo>
                    <a:pt x="139" y="42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8" y="10"/>
                  </a:lnTo>
                  <a:lnTo>
                    <a:pt x="210" y="20"/>
                  </a:lnTo>
                  <a:lnTo>
                    <a:pt x="226" y="36"/>
                  </a:lnTo>
                  <a:lnTo>
                    <a:pt x="240" y="56"/>
                  </a:lnTo>
                  <a:lnTo>
                    <a:pt x="250" y="78"/>
                  </a:lnTo>
                  <a:lnTo>
                    <a:pt x="254" y="103"/>
                  </a:lnTo>
                  <a:lnTo>
                    <a:pt x="256" y="129"/>
                  </a:lnTo>
                  <a:lnTo>
                    <a:pt x="254" y="165"/>
                  </a:lnTo>
                  <a:lnTo>
                    <a:pt x="51" y="165"/>
                  </a:lnTo>
                  <a:lnTo>
                    <a:pt x="55" y="193"/>
                  </a:lnTo>
                  <a:lnTo>
                    <a:pt x="65" y="216"/>
                  </a:lnTo>
                  <a:lnTo>
                    <a:pt x="79" y="234"/>
                  </a:lnTo>
                  <a:lnTo>
                    <a:pt x="97" y="248"/>
                  </a:lnTo>
                  <a:lnTo>
                    <a:pt x="123" y="256"/>
                  </a:lnTo>
                  <a:lnTo>
                    <a:pt x="151" y="260"/>
                  </a:lnTo>
                  <a:lnTo>
                    <a:pt x="178" y="256"/>
                  </a:lnTo>
                  <a:lnTo>
                    <a:pt x="204" y="248"/>
                  </a:lnTo>
                  <a:lnTo>
                    <a:pt x="224" y="236"/>
                  </a:lnTo>
                  <a:lnTo>
                    <a:pt x="246" y="270"/>
                  </a:lnTo>
                  <a:lnTo>
                    <a:pt x="226" y="286"/>
                  </a:lnTo>
                  <a:lnTo>
                    <a:pt x="202" y="296"/>
                  </a:lnTo>
                  <a:lnTo>
                    <a:pt x="174" y="302"/>
                  </a:lnTo>
                  <a:lnTo>
                    <a:pt x="147" y="304"/>
                  </a:lnTo>
                  <a:lnTo>
                    <a:pt x="115" y="302"/>
                  </a:lnTo>
                  <a:lnTo>
                    <a:pt x="85" y="294"/>
                  </a:lnTo>
                  <a:lnTo>
                    <a:pt x="61" y="282"/>
                  </a:lnTo>
                  <a:lnTo>
                    <a:pt x="40" y="264"/>
                  </a:lnTo>
                  <a:lnTo>
                    <a:pt x="22" y="242"/>
                  </a:lnTo>
                  <a:lnTo>
                    <a:pt x="10" y="216"/>
                  </a:lnTo>
                  <a:lnTo>
                    <a:pt x="2" y="185"/>
                  </a:lnTo>
                  <a:lnTo>
                    <a:pt x="0" y="149"/>
                  </a:lnTo>
                  <a:lnTo>
                    <a:pt x="2" y="115"/>
                  </a:lnTo>
                  <a:lnTo>
                    <a:pt x="10" y="86"/>
                  </a:lnTo>
                  <a:lnTo>
                    <a:pt x="22" y="60"/>
                  </a:lnTo>
                  <a:lnTo>
                    <a:pt x="40" y="40"/>
                  </a:lnTo>
                  <a:lnTo>
                    <a:pt x="59" y="22"/>
                  </a:lnTo>
                  <a:lnTo>
                    <a:pt x="83" y="10"/>
                  </a:lnTo>
                  <a:lnTo>
                    <a:pt x="109" y="2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Freeform 46"/>
            <p:cNvSpPr>
              <a:spLocks/>
            </p:cNvSpPr>
            <p:nvPr userDrawn="1"/>
          </p:nvSpPr>
          <p:spPr bwMode="auto">
            <a:xfrm>
              <a:off x="7334250" y="1677988"/>
              <a:ext cx="198438" cy="234950"/>
            </a:xfrm>
            <a:custGeom>
              <a:avLst/>
              <a:gdLst>
                <a:gd name="T0" fmla="*/ 149 w 252"/>
                <a:gd name="T1" fmla="*/ 0 h 296"/>
                <a:gd name="T2" fmla="*/ 180 w 252"/>
                <a:gd name="T3" fmla="*/ 2 h 296"/>
                <a:gd name="T4" fmla="*/ 206 w 252"/>
                <a:gd name="T5" fmla="*/ 12 h 296"/>
                <a:gd name="T6" fmla="*/ 226 w 252"/>
                <a:gd name="T7" fmla="*/ 28 h 296"/>
                <a:gd name="T8" fmla="*/ 240 w 252"/>
                <a:gd name="T9" fmla="*/ 50 h 296"/>
                <a:gd name="T10" fmla="*/ 250 w 252"/>
                <a:gd name="T11" fmla="*/ 78 h 296"/>
                <a:gd name="T12" fmla="*/ 252 w 252"/>
                <a:gd name="T13" fmla="*/ 111 h 296"/>
                <a:gd name="T14" fmla="*/ 252 w 252"/>
                <a:gd name="T15" fmla="*/ 296 h 296"/>
                <a:gd name="T16" fmla="*/ 200 w 252"/>
                <a:gd name="T17" fmla="*/ 296 h 296"/>
                <a:gd name="T18" fmla="*/ 200 w 252"/>
                <a:gd name="T19" fmla="*/ 117 h 296"/>
                <a:gd name="T20" fmla="*/ 198 w 252"/>
                <a:gd name="T21" fmla="*/ 94 h 296"/>
                <a:gd name="T22" fmla="*/ 194 w 252"/>
                <a:gd name="T23" fmla="*/ 76 h 296"/>
                <a:gd name="T24" fmla="*/ 184 w 252"/>
                <a:gd name="T25" fmla="*/ 62 h 296"/>
                <a:gd name="T26" fmla="*/ 172 w 252"/>
                <a:gd name="T27" fmla="*/ 52 h 296"/>
                <a:gd name="T28" fmla="*/ 157 w 252"/>
                <a:gd name="T29" fmla="*/ 46 h 296"/>
                <a:gd name="T30" fmla="*/ 137 w 252"/>
                <a:gd name="T31" fmla="*/ 44 h 296"/>
                <a:gd name="T32" fmla="*/ 113 w 252"/>
                <a:gd name="T33" fmla="*/ 48 h 296"/>
                <a:gd name="T34" fmla="*/ 93 w 252"/>
                <a:gd name="T35" fmla="*/ 56 h 296"/>
                <a:gd name="T36" fmla="*/ 75 w 252"/>
                <a:gd name="T37" fmla="*/ 70 h 296"/>
                <a:gd name="T38" fmla="*/ 61 w 252"/>
                <a:gd name="T39" fmla="*/ 90 h 296"/>
                <a:gd name="T40" fmla="*/ 56 w 252"/>
                <a:gd name="T41" fmla="*/ 113 h 296"/>
                <a:gd name="T42" fmla="*/ 52 w 252"/>
                <a:gd name="T43" fmla="*/ 143 h 296"/>
                <a:gd name="T44" fmla="*/ 52 w 252"/>
                <a:gd name="T45" fmla="*/ 296 h 296"/>
                <a:gd name="T46" fmla="*/ 0 w 252"/>
                <a:gd name="T47" fmla="*/ 296 h 296"/>
                <a:gd name="T48" fmla="*/ 0 w 252"/>
                <a:gd name="T49" fmla="*/ 8 h 296"/>
                <a:gd name="T50" fmla="*/ 28 w 252"/>
                <a:gd name="T51" fmla="*/ 8 h 296"/>
                <a:gd name="T52" fmla="*/ 36 w 252"/>
                <a:gd name="T53" fmla="*/ 8 h 296"/>
                <a:gd name="T54" fmla="*/ 42 w 252"/>
                <a:gd name="T55" fmla="*/ 10 h 296"/>
                <a:gd name="T56" fmla="*/ 48 w 252"/>
                <a:gd name="T57" fmla="*/ 14 h 296"/>
                <a:gd name="T58" fmla="*/ 50 w 252"/>
                <a:gd name="T59" fmla="*/ 20 h 296"/>
                <a:gd name="T60" fmla="*/ 52 w 252"/>
                <a:gd name="T61" fmla="*/ 28 h 296"/>
                <a:gd name="T62" fmla="*/ 52 w 252"/>
                <a:gd name="T63" fmla="*/ 52 h 296"/>
                <a:gd name="T64" fmla="*/ 67 w 252"/>
                <a:gd name="T65" fmla="*/ 30 h 296"/>
                <a:gd name="T66" fmla="*/ 89 w 252"/>
                <a:gd name="T67" fmla="*/ 14 h 296"/>
                <a:gd name="T68" fmla="*/ 117 w 252"/>
                <a:gd name="T69" fmla="*/ 4 h 296"/>
                <a:gd name="T70" fmla="*/ 149 w 252"/>
                <a:gd name="T71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2" h="296">
                  <a:moveTo>
                    <a:pt x="149" y="0"/>
                  </a:moveTo>
                  <a:lnTo>
                    <a:pt x="180" y="2"/>
                  </a:lnTo>
                  <a:lnTo>
                    <a:pt x="206" y="12"/>
                  </a:lnTo>
                  <a:lnTo>
                    <a:pt x="226" y="28"/>
                  </a:lnTo>
                  <a:lnTo>
                    <a:pt x="240" y="50"/>
                  </a:lnTo>
                  <a:lnTo>
                    <a:pt x="250" y="78"/>
                  </a:lnTo>
                  <a:lnTo>
                    <a:pt x="252" y="111"/>
                  </a:lnTo>
                  <a:lnTo>
                    <a:pt x="252" y="296"/>
                  </a:lnTo>
                  <a:lnTo>
                    <a:pt x="200" y="296"/>
                  </a:lnTo>
                  <a:lnTo>
                    <a:pt x="200" y="117"/>
                  </a:lnTo>
                  <a:lnTo>
                    <a:pt x="198" y="94"/>
                  </a:lnTo>
                  <a:lnTo>
                    <a:pt x="194" y="76"/>
                  </a:lnTo>
                  <a:lnTo>
                    <a:pt x="184" y="62"/>
                  </a:lnTo>
                  <a:lnTo>
                    <a:pt x="172" y="52"/>
                  </a:lnTo>
                  <a:lnTo>
                    <a:pt x="157" y="46"/>
                  </a:lnTo>
                  <a:lnTo>
                    <a:pt x="137" y="44"/>
                  </a:lnTo>
                  <a:lnTo>
                    <a:pt x="113" y="48"/>
                  </a:lnTo>
                  <a:lnTo>
                    <a:pt x="93" y="56"/>
                  </a:lnTo>
                  <a:lnTo>
                    <a:pt x="75" y="70"/>
                  </a:lnTo>
                  <a:lnTo>
                    <a:pt x="61" y="90"/>
                  </a:lnTo>
                  <a:lnTo>
                    <a:pt x="56" y="113"/>
                  </a:lnTo>
                  <a:lnTo>
                    <a:pt x="52" y="143"/>
                  </a:lnTo>
                  <a:lnTo>
                    <a:pt x="52" y="296"/>
                  </a:lnTo>
                  <a:lnTo>
                    <a:pt x="0" y="296"/>
                  </a:lnTo>
                  <a:lnTo>
                    <a:pt x="0" y="8"/>
                  </a:lnTo>
                  <a:lnTo>
                    <a:pt x="28" y="8"/>
                  </a:lnTo>
                  <a:lnTo>
                    <a:pt x="36" y="8"/>
                  </a:lnTo>
                  <a:lnTo>
                    <a:pt x="42" y="10"/>
                  </a:lnTo>
                  <a:lnTo>
                    <a:pt x="48" y="14"/>
                  </a:lnTo>
                  <a:lnTo>
                    <a:pt x="50" y="20"/>
                  </a:lnTo>
                  <a:lnTo>
                    <a:pt x="52" y="28"/>
                  </a:lnTo>
                  <a:lnTo>
                    <a:pt x="52" y="52"/>
                  </a:lnTo>
                  <a:lnTo>
                    <a:pt x="67" y="30"/>
                  </a:lnTo>
                  <a:lnTo>
                    <a:pt x="89" y="14"/>
                  </a:lnTo>
                  <a:lnTo>
                    <a:pt x="117" y="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 userDrawn="1"/>
          </p:nvSpPr>
          <p:spPr bwMode="auto">
            <a:xfrm>
              <a:off x="7580313" y="1677988"/>
              <a:ext cx="188913" cy="241300"/>
            </a:xfrm>
            <a:custGeom>
              <a:avLst/>
              <a:gdLst>
                <a:gd name="T0" fmla="*/ 149 w 238"/>
                <a:gd name="T1" fmla="*/ 0 h 304"/>
                <a:gd name="T2" fmla="*/ 182 w 238"/>
                <a:gd name="T3" fmla="*/ 2 h 304"/>
                <a:gd name="T4" fmla="*/ 212 w 238"/>
                <a:gd name="T5" fmla="*/ 12 h 304"/>
                <a:gd name="T6" fmla="*/ 236 w 238"/>
                <a:gd name="T7" fmla="*/ 28 h 304"/>
                <a:gd name="T8" fmla="*/ 216 w 238"/>
                <a:gd name="T9" fmla="*/ 64 h 304"/>
                <a:gd name="T10" fmla="*/ 204 w 238"/>
                <a:gd name="T11" fmla="*/ 56 h 304"/>
                <a:gd name="T12" fmla="*/ 188 w 238"/>
                <a:gd name="T13" fmla="*/ 50 h 304"/>
                <a:gd name="T14" fmla="*/ 173 w 238"/>
                <a:gd name="T15" fmla="*/ 46 h 304"/>
                <a:gd name="T16" fmla="*/ 151 w 238"/>
                <a:gd name="T17" fmla="*/ 44 h 304"/>
                <a:gd name="T18" fmla="*/ 123 w 238"/>
                <a:gd name="T19" fmla="*/ 48 h 304"/>
                <a:gd name="T20" fmla="*/ 99 w 238"/>
                <a:gd name="T21" fmla="*/ 56 h 304"/>
                <a:gd name="T22" fmla="*/ 79 w 238"/>
                <a:gd name="T23" fmla="*/ 72 h 304"/>
                <a:gd name="T24" fmla="*/ 66 w 238"/>
                <a:gd name="T25" fmla="*/ 94 h 304"/>
                <a:gd name="T26" fmla="*/ 58 w 238"/>
                <a:gd name="T27" fmla="*/ 119 h 304"/>
                <a:gd name="T28" fmla="*/ 54 w 238"/>
                <a:gd name="T29" fmla="*/ 151 h 304"/>
                <a:gd name="T30" fmla="*/ 58 w 238"/>
                <a:gd name="T31" fmla="*/ 183 h 304"/>
                <a:gd name="T32" fmla="*/ 66 w 238"/>
                <a:gd name="T33" fmla="*/ 210 h 304"/>
                <a:gd name="T34" fmla="*/ 79 w 238"/>
                <a:gd name="T35" fmla="*/ 232 h 304"/>
                <a:gd name="T36" fmla="*/ 99 w 238"/>
                <a:gd name="T37" fmla="*/ 246 h 304"/>
                <a:gd name="T38" fmla="*/ 123 w 238"/>
                <a:gd name="T39" fmla="*/ 256 h 304"/>
                <a:gd name="T40" fmla="*/ 151 w 238"/>
                <a:gd name="T41" fmla="*/ 260 h 304"/>
                <a:gd name="T42" fmla="*/ 186 w 238"/>
                <a:gd name="T43" fmla="*/ 254 h 304"/>
                <a:gd name="T44" fmla="*/ 202 w 238"/>
                <a:gd name="T45" fmla="*/ 248 h 304"/>
                <a:gd name="T46" fmla="*/ 218 w 238"/>
                <a:gd name="T47" fmla="*/ 240 h 304"/>
                <a:gd name="T48" fmla="*/ 238 w 238"/>
                <a:gd name="T49" fmla="*/ 276 h 304"/>
                <a:gd name="T50" fmla="*/ 212 w 238"/>
                <a:gd name="T51" fmla="*/ 292 h 304"/>
                <a:gd name="T52" fmla="*/ 182 w 238"/>
                <a:gd name="T53" fmla="*/ 300 h 304"/>
                <a:gd name="T54" fmla="*/ 147 w 238"/>
                <a:gd name="T55" fmla="*/ 304 h 304"/>
                <a:gd name="T56" fmla="*/ 111 w 238"/>
                <a:gd name="T57" fmla="*/ 302 h 304"/>
                <a:gd name="T58" fmla="*/ 81 w 238"/>
                <a:gd name="T59" fmla="*/ 292 h 304"/>
                <a:gd name="T60" fmla="*/ 58 w 238"/>
                <a:gd name="T61" fmla="*/ 278 h 304"/>
                <a:gd name="T62" fmla="*/ 36 w 238"/>
                <a:gd name="T63" fmla="*/ 260 h 304"/>
                <a:gd name="T64" fmla="*/ 20 w 238"/>
                <a:gd name="T65" fmla="*/ 238 h 304"/>
                <a:gd name="T66" fmla="*/ 10 w 238"/>
                <a:gd name="T67" fmla="*/ 214 h 304"/>
                <a:gd name="T68" fmla="*/ 2 w 238"/>
                <a:gd name="T69" fmla="*/ 185 h 304"/>
                <a:gd name="T70" fmla="*/ 0 w 238"/>
                <a:gd name="T71" fmla="*/ 153 h 304"/>
                <a:gd name="T72" fmla="*/ 4 w 238"/>
                <a:gd name="T73" fmla="*/ 121 h 304"/>
                <a:gd name="T74" fmla="*/ 10 w 238"/>
                <a:gd name="T75" fmla="*/ 90 h 304"/>
                <a:gd name="T76" fmla="*/ 24 w 238"/>
                <a:gd name="T77" fmla="*/ 64 h 304"/>
                <a:gd name="T78" fmla="*/ 40 w 238"/>
                <a:gd name="T79" fmla="*/ 42 h 304"/>
                <a:gd name="T80" fmla="*/ 62 w 238"/>
                <a:gd name="T81" fmla="*/ 24 h 304"/>
                <a:gd name="T82" fmla="*/ 87 w 238"/>
                <a:gd name="T83" fmla="*/ 10 h 304"/>
                <a:gd name="T84" fmla="*/ 115 w 238"/>
                <a:gd name="T85" fmla="*/ 2 h 304"/>
                <a:gd name="T86" fmla="*/ 149 w 238"/>
                <a:gd name="T8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8" h="304">
                  <a:moveTo>
                    <a:pt x="149" y="0"/>
                  </a:moveTo>
                  <a:lnTo>
                    <a:pt x="182" y="2"/>
                  </a:lnTo>
                  <a:lnTo>
                    <a:pt x="212" y="12"/>
                  </a:lnTo>
                  <a:lnTo>
                    <a:pt x="236" y="28"/>
                  </a:lnTo>
                  <a:lnTo>
                    <a:pt x="216" y="64"/>
                  </a:lnTo>
                  <a:lnTo>
                    <a:pt x="204" y="56"/>
                  </a:lnTo>
                  <a:lnTo>
                    <a:pt x="188" y="50"/>
                  </a:lnTo>
                  <a:lnTo>
                    <a:pt x="173" y="46"/>
                  </a:lnTo>
                  <a:lnTo>
                    <a:pt x="151" y="44"/>
                  </a:lnTo>
                  <a:lnTo>
                    <a:pt x="123" y="48"/>
                  </a:lnTo>
                  <a:lnTo>
                    <a:pt x="99" y="56"/>
                  </a:lnTo>
                  <a:lnTo>
                    <a:pt x="79" y="72"/>
                  </a:lnTo>
                  <a:lnTo>
                    <a:pt x="66" y="94"/>
                  </a:lnTo>
                  <a:lnTo>
                    <a:pt x="58" y="119"/>
                  </a:lnTo>
                  <a:lnTo>
                    <a:pt x="54" y="151"/>
                  </a:lnTo>
                  <a:lnTo>
                    <a:pt x="58" y="183"/>
                  </a:lnTo>
                  <a:lnTo>
                    <a:pt x="66" y="210"/>
                  </a:lnTo>
                  <a:lnTo>
                    <a:pt x="79" y="232"/>
                  </a:lnTo>
                  <a:lnTo>
                    <a:pt x="99" y="246"/>
                  </a:lnTo>
                  <a:lnTo>
                    <a:pt x="123" y="256"/>
                  </a:lnTo>
                  <a:lnTo>
                    <a:pt x="151" y="260"/>
                  </a:lnTo>
                  <a:lnTo>
                    <a:pt x="186" y="254"/>
                  </a:lnTo>
                  <a:lnTo>
                    <a:pt x="202" y="248"/>
                  </a:lnTo>
                  <a:lnTo>
                    <a:pt x="218" y="240"/>
                  </a:lnTo>
                  <a:lnTo>
                    <a:pt x="238" y="276"/>
                  </a:lnTo>
                  <a:lnTo>
                    <a:pt x="212" y="292"/>
                  </a:lnTo>
                  <a:lnTo>
                    <a:pt x="182" y="300"/>
                  </a:lnTo>
                  <a:lnTo>
                    <a:pt x="147" y="304"/>
                  </a:lnTo>
                  <a:lnTo>
                    <a:pt x="111" y="302"/>
                  </a:lnTo>
                  <a:lnTo>
                    <a:pt x="81" y="292"/>
                  </a:lnTo>
                  <a:lnTo>
                    <a:pt x="58" y="278"/>
                  </a:lnTo>
                  <a:lnTo>
                    <a:pt x="36" y="260"/>
                  </a:lnTo>
                  <a:lnTo>
                    <a:pt x="20" y="238"/>
                  </a:lnTo>
                  <a:lnTo>
                    <a:pt x="10" y="214"/>
                  </a:lnTo>
                  <a:lnTo>
                    <a:pt x="2" y="185"/>
                  </a:lnTo>
                  <a:lnTo>
                    <a:pt x="0" y="153"/>
                  </a:lnTo>
                  <a:lnTo>
                    <a:pt x="4" y="121"/>
                  </a:lnTo>
                  <a:lnTo>
                    <a:pt x="10" y="90"/>
                  </a:lnTo>
                  <a:lnTo>
                    <a:pt x="24" y="64"/>
                  </a:lnTo>
                  <a:lnTo>
                    <a:pt x="40" y="42"/>
                  </a:lnTo>
                  <a:lnTo>
                    <a:pt x="62" y="24"/>
                  </a:lnTo>
                  <a:lnTo>
                    <a:pt x="87" y="10"/>
                  </a:lnTo>
                  <a:lnTo>
                    <a:pt x="115" y="2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Freeform 48"/>
            <p:cNvSpPr>
              <a:spLocks noEditPoints="1"/>
            </p:cNvSpPr>
            <p:nvPr userDrawn="1"/>
          </p:nvSpPr>
          <p:spPr bwMode="auto">
            <a:xfrm>
              <a:off x="7789863" y="1677988"/>
              <a:ext cx="203200" cy="241300"/>
            </a:xfrm>
            <a:custGeom>
              <a:avLst/>
              <a:gdLst>
                <a:gd name="T0" fmla="*/ 138 w 255"/>
                <a:gd name="T1" fmla="*/ 42 h 304"/>
                <a:gd name="T2" fmla="*/ 117 w 255"/>
                <a:gd name="T3" fmla="*/ 46 h 304"/>
                <a:gd name="T4" fmla="*/ 97 w 255"/>
                <a:gd name="T5" fmla="*/ 52 h 304"/>
                <a:gd name="T6" fmla="*/ 79 w 255"/>
                <a:gd name="T7" fmla="*/ 66 h 304"/>
                <a:gd name="T8" fmla="*/ 67 w 255"/>
                <a:gd name="T9" fmla="*/ 82 h 304"/>
                <a:gd name="T10" fmla="*/ 57 w 255"/>
                <a:gd name="T11" fmla="*/ 101 h 304"/>
                <a:gd name="T12" fmla="*/ 51 w 255"/>
                <a:gd name="T13" fmla="*/ 125 h 304"/>
                <a:gd name="T14" fmla="*/ 208 w 255"/>
                <a:gd name="T15" fmla="*/ 125 h 304"/>
                <a:gd name="T16" fmla="*/ 208 w 255"/>
                <a:gd name="T17" fmla="*/ 119 h 304"/>
                <a:gd name="T18" fmla="*/ 206 w 255"/>
                <a:gd name="T19" fmla="*/ 97 h 304"/>
                <a:gd name="T20" fmla="*/ 200 w 255"/>
                <a:gd name="T21" fmla="*/ 78 h 304"/>
                <a:gd name="T22" fmla="*/ 190 w 255"/>
                <a:gd name="T23" fmla="*/ 64 h 304"/>
                <a:gd name="T24" fmla="*/ 176 w 255"/>
                <a:gd name="T25" fmla="*/ 52 h 304"/>
                <a:gd name="T26" fmla="*/ 158 w 255"/>
                <a:gd name="T27" fmla="*/ 46 h 304"/>
                <a:gd name="T28" fmla="*/ 138 w 255"/>
                <a:gd name="T29" fmla="*/ 42 h 304"/>
                <a:gd name="T30" fmla="*/ 136 w 255"/>
                <a:gd name="T31" fmla="*/ 0 h 304"/>
                <a:gd name="T32" fmla="*/ 164 w 255"/>
                <a:gd name="T33" fmla="*/ 2 h 304"/>
                <a:gd name="T34" fmla="*/ 188 w 255"/>
                <a:gd name="T35" fmla="*/ 10 h 304"/>
                <a:gd name="T36" fmla="*/ 210 w 255"/>
                <a:gd name="T37" fmla="*/ 20 h 304"/>
                <a:gd name="T38" fmla="*/ 226 w 255"/>
                <a:gd name="T39" fmla="*/ 36 h 304"/>
                <a:gd name="T40" fmla="*/ 240 w 255"/>
                <a:gd name="T41" fmla="*/ 56 h 304"/>
                <a:gd name="T42" fmla="*/ 249 w 255"/>
                <a:gd name="T43" fmla="*/ 78 h 304"/>
                <a:gd name="T44" fmla="*/ 253 w 255"/>
                <a:gd name="T45" fmla="*/ 103 h 304"/>
                <a:gd name="T46" fmla="*/ 255 w 255"/>
                <a:gd name="T47" fmla="*/ 129 h 304"/>
                <a:gd name="T48" fmla="*/ 253 w 255"/>
                <a:gd name="T49" fmla="*/ 165 h 304"/>
                <a:gd name="T50" fmla="*/ 51 w 255"/>
                <a:gd name="T51" fmla="*/ 165 h 304"/>
                <a:gd name="T52" fmla="*/ 55 w 255"/>
                <a:gd name="T53" fmla="*/ 193 h 304"/>
                <a:gd name="T54" fmla="*/ 65 w 255"/>
                <a:gd name="T55" fmla="*/ 216 h 304"/>
                <a:gd name="T56" fmla="*/ 79 w 255"/>
                <a:gd name="T57" fmla="*/ 234 h 304"/>
                <a:gd name="T58" fmla="*/ 97 w 255"/>
                <a:gd name="T59" fmla="*/ 248 h 304"/>
                <a:gd name="T60" fmla="*/ 123 w 255"/>
                <a:gd name="T61" fmla="*/ 256 h 304"/>
                <a:gd name="T62" fmla="*/ 150 w 255"/>
                <a:gd name="T63" fmla="*/ 260 h 304"/>
                <a:gd name="T64" fmla="*/ 178 w 255"/>
                <a:gd name="T65" fmla="*/ 256 h 304"/>
                <a:gd name="T66" fmla="*/ 204 w 255"/>
                <a:gd name="T67" fmla="*/ 248 h 304"/>
                <a:gd name="T68" fmla="*/ 224 w 255"/>
                <a:gd name="T69" fmla="*/ 236 h 304"/>
                <a:gd name="T70" fmla="*/ 245 w 255"/>
                <a:gd name="T71" fmla="*/ 270 h 304"/>
                <a:gd name="T72" fmla="*/ 226 w 255"/>
                <a:gd name="T73" fmla="*/ 286 h 304"/>
                <a:gd name="T74" fmla="*/ 202 w 255"/>
                <a:gd name="T75" fmla="*/ 296 h 304"/>
                <a:gd name="T76" fmla="*/ 174 w 255"/>
                <a:gd name="T77" fmla="*/ 302 h 304"/>
                <a:gd name="T78" fmla="*/ 146 w 255"/>
                <a:gd name="T79" fmla="*/ 304 h 304"/>
                <a:gd name="T80" fmla="*/ 115 w 255"/>
                <a:gd name="T81" fmla="*/ 302 h 304"/>
                <a:gd name="T82" fmla="*/ 85 w 255"/>
                <a:gd name="T83" fmla="*/ 294 h 304"/>
                <a:gd name="T84" fmla="*/ 59 w 255"/>
                <a:gd name="T85" fmla="*/ 282 h 304"/>
                <a:gd name="T86" fmla="*/ 39 w 255"/>
                <a:gd name="T87" fmla="*/ 264 h 304"/>
                <a:gd name="T88" fmla="*/ 22 w 255"/>
                <a:gd name="T89" fmla="*/ 242 h 304"/>
                <a:gd name="T90" fmla="*/ 10 w 255"/>
                <a:gd name="T91" fmla="*/ 216 h 304"/>
                <a:gd name="T92" fmla="*/ 2 w 255"/>
                <a:gd name="T93" fmla="*/ 185 h 304"/>
                <a:gd name="T94" fmla="*/ 0 w 255"/>
                <a:gd name="T95" fmla="*/ 149 h 304"/>
                <a:gd name="T96" fmla="*/ 2 w 255"/>
                <a:gd name="T97" fmla="*/ 115 h 304"/>
                <a:gd name="T98" fmla="*/ 10 w 255"/>
                <a:gd name="T99" fmla="*/ 86 h 304"/>
                <a:gd name="T100" fmla="*/ 22 w 255"/>
                <a:gd name="T101" fmla="*/ 60 h 304"/>
                <a:gd name="T102" fmla="*/ 39 w 255"/>
                <a:gd name="T103" fmla="*/ 40 h 304"/>
                <a:gd name="T104" fmla="*/ 59 w 255"/>
                <a:gd name="T105" fmla="*/ 22 h 304"/>
                <a:gd name="T106" fmla="*/ 83 w 255"/>
                <a:gd name="T107" fmla="*/ 10 h 304"/>
                <a:gd name="T108" fmla="*/ 109 w 255"/>
                <a:gd name="T109" fmla="*/ 2 h 304"/>
                <a:gd name="T110" fmla="*/ 136 w 255"/>
                <a:gd name="T1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5" h="304">
                  <a:moveTo>
                    <a:pt x="138" y="42"/>
                  </a:moveTo>
                  <a:lnTo>
                    <a:pt x="117" y="46"/>
                  </a:lnTo>
                  <a:lnTo>
                    <a:pt x="97" y="52"/>
                  </a:lnTo>
                  <a:lnTo>
                    <a:pt x="79" y="66"/>
                  </a:lnTo>
                  <a:lnTo>
                    <a:pt x="67" y="82"/>
                  </a:lnTo>
                  <a:lnTo>
                    <a:pt x="57" y="101"/>
                  </a:lnTo>
                  <a:lnTo>
                    <a:pt x="51" y="125"/>
                  </a:lnTo>
                  <a:lnTo>
                    <a:pt x="208" y="125"/>
                  </a:lnTo>
                  <a:lnTo>
                    <a:pt x="208" y="119"/>
                  </a:lnTo>
                  <a:lnTo>
                    <a:pt x="206" y="97"/>
                  </a:lnTo>
                  <a:lnTo>
                    <a:pt x="200" y="78"/>
                  </a:lnTo>
                  <a:lnTo>
                    <a:pt x="190" y="64"/>
                  </a:lnTo>
                  <a:lnTo>
                    <a:pt x="176" y="52"/>
                  </a:lnTo>
                  <a:lnTo>
                    <a:pt x="158" y="46"/>
                  </a:lnTo>
                  <a:lnTo>
                    <a:pt x="138" y="42"/>
                  </a:lnTo>
                  <a:close/>
                  <a:moveTo>
                    <a:pt x="136" y="0"/>
                  </a:moveTo>
                  <a:lnTo>
                    <a:pt x="164" y="2"/>
                  </a:lnTo>
                  <a:lnTo>
                    <a:pt x="188" y="10"/>
                  </a:lnTo>
                  <a:lnTo>
                    <a:pt x="210" y="20"/>
                  </a:lnTo>
                  <a:lnTo>
                    <a:pt x="226" y="36"/>
                  </a:lnTo>
                  <a:lnTo>
                    <a:pt x="240" y="56"/>
                  </a:lnTo>
                  <a:lnTo>
                    <a:pt x="249" y="78"/>
                  </a:lnTo>
                  <a:lnTo>
                    <a:pt x="253" y="103"/>
                  </a:lnTo>
                  <a:lnTo>
                    <a:pt x="255" y="129"/>
                  </a:lnTo>
                  <a:lnTo>
                    <a:pt x="253" y="165"/>
                  </a:lnTo>
                  <a:lnTo>
                    <a:pt x="51" y="165"/>
                  </a:lnTo>
                  <a:lnTo>
                    <a:pt x="55" y="193"/>
                  </a:lnTo>
                  <a:lnTo>
                    <a:pt x="65" y="216"/>
                  </a:lnTo>
                  <a:lnTo>
                    <a:pt x="79" y="234"/>
                  </a:lnTo>
                  <a:lnTo>
                    <a:pt x="97" y="248"/>
                  </a:lnTo>
                  <a:lnTo>
                    <a:pt x="123" y="256"/>
                  </a:lnTo>
                  <a:lnTo>
                    <a:pt x="150" y="260"/>
                  </a:lnTo>
                  <a:lnTo>
                    <a:pt x="178" y="256"/>
                  </a:lnTo>
                  <a:lnTo>
                    <a:pt x="204" y="248"/>
                  </a:lnTo>
                  <a:lnTo>
                    <a:pt x="224" y="236"/>
                  </a:lnTo>
                  <a:lnTo>
                    <a:pt x="245" y="270"/>
                  </a:lnTo>
                  <a:lnTo>
                    <a:pt x="226" y="286"/>
                  </a:lnTo>
                  <a:lnTo>
                    <a:pt x="202" y="296"/>
                  </a:lnTo>
                  <a:lnTo>
                    <a:pt x="174" y="302"/>
                  </a:lnTo>
                  <a:lnTo>
                    <a:pt x="146" y="304"/>
                  </a:lnTo>
                  <a:lnTo>
                    <a:pt x="115" y="302"/>
                  </a:lnTo>
                  <a:lnTo>
                    <a:pt x="85" y="294"/>
                  </a:lnTo>
                  <a:lnTo>
                    <a:pt x="59" y="282"/>
                  </a:lnTo>
                  <a:lnTo>
                    <a:pt x="39" y="264"/>
                  </a:lnTo>
                  <a:lnTo>
                    <a:pt x="22" y="242"/>
                  </a:lnTo>
                  <a:lnTo>
                    <a:pt x="10" y="216"/>
                  </a:lnTo>
                  <a:lnTo>
                    <a:pt x="2" y="185"/>
                  </a:lnTo>
                  <a:lnTo>
                    <a:pt x="0" y="149"/>
                  </a:lnTo>
                  <a:lnTo>
                    <a:pt x="2" y="115"/>
                  </a:lnTo>
                  <a:lnTo>
                    <a:pt x="10" y="86"/>
                  </a:lnTo>
                  <a:lnTo>
                    <a:pt x="22" y="60"/>
                  </a:lnTo>
                  <a:lnTo>
                    <a:pt x="39" y="40"/>
                  </a:lnTo>
                  <a:lnTo>
                    <a:pt x="59" y="22"/>
                  </a:lnTo>
                  <a:lnTo>
                    <a:pt x="83" y="10"/>
                  </a:lnTo>
                  <a:lnTo>
                    <a:pt x="109" y="2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 userDrawn="1"/>
          </p:nvSpPr>
          <p:spPr bwMode="auto">
            <a:xfrm>
              <a:off x="5586413" y="2159000"/>
              <a:ext cx="328613" cy="228600"/>
            </a:xfrm>
            <a:custGeom>
              <a:avLst/>
              <a:gdLst>
                <a:gd name="T0" fmla="*/ 0 w 414"/>
                <a:gd name="T1" fmla="*/ 0 h 287"/>
                <a:gd name="T2" fmla="*/ 56 w 414"/>
                <a:gd name="T3" fmla="*/ 0 h 287"/>
                <a:gd name="T4" fmla="*/ 117 w 414"/>
                <a:gd name="T5" fmla="*/ 232 h 287"/>
                <a:gd name="T6" fmla="*/ 185 w 414"/>
                <a:gd name="T7" fmla="*/ 22 h 287"/>
                <a:gd name="T8" fmla="*/ 236 w 414"/>
                <a:gd name="T9" fmla="*/ 22 h 287"/>
                <a:gd name="T10" fmla="*/ 301 w 414"/>
                <a:gd name="T11" fmla="*/ 236 h 287"/>
                <a:gd name="T12" fmla="*/ 363 w 414"/>
                <a:gd name="T13" fmla="*/ 0 h 287"/>
                <a:gd name="T14" fmla="*/ 414 w 414"/>
                <a:gd name="T15" fmla="*/ 0 h 287"/>
                <a:gd name="T16" fmla="*/ 325 w 414"/>
                <a:gd name="T17" fmla="*/ 287 h 287"/>
                <a:gd name="T18" fmla="*/ 274 w 414"/>
                <a:gd name="T19" fmla="*/ 287 h 287"/>
                <a:gd name="T20" fmla="*/ 208 w 414"/>
                <a:gd name="T21" fmla="*/ 81 h 287"/>
                <a:gd name="T22" fmla="*/ 141 w 414"/>
                <a:gd name="T23" fmla="*/ 287 h 287"/>
                <a:gd name="T24" fmla="*/ 89 w 414"/>
                <a:gd name="T25" fmla="*/ 287 h 287"/>
                <a:gd name="T26" fmla="*/ 0 w 414"/>
                <a:gd name="T2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287">
                  <a:moveTo>
                    <a:pt x="0" y="0"/>
                  </a:moveTo>
                  <a:lnTo>
                    <a:pt x="56" y="0"/>
                  </a:lnTo>
                  <a:lnTo>
                    <a:pt x="117" y="232"/>
                  </a:lnTo>
                  <a:lnTo>
                    <a:pt x="185" y="22"/>
                  </a:lnTo>
                  <a:lnTo>
                    <a:pt x="236" y="22"/>
                  </a:lnTo>
                  <a:lnTo>
                    <a:pt x="301" y="236"/>
                  </a:lnTo>
                  <a:lnTo>
                    <a:pt x="363" y="0"/>
                  </a:lnTo>
                  <a:lnTo>
                    <a:pt x="414" y="0"/>
                  </a:lnTo>
                  <a:lnTo>
                    <a:pt x="325" y="287"/>
                  </a:lnTo>
                  <a:lnTo>
                    <a:pt x="274" y="287"/>
                  </a:lnTo>
                  <a:lnTo>
                    <a:pt x="208" y="81"/>
                  </a:lnTo>
                  <a:lnTo>
                    <a:pt x="141" y="287"/>
                  </a:lnTo>
                  <a:lnTo>
                    <a:pt x="89" y="2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9" name="Freeform 50"/>
            <p:cNvSpPr>
              <a:spLocks/>
            </p:cNvSpPr>
            <p:nvPr userDrawn="1"/>
          </p:nvSpPr>
          <p:spPr bwMode="auto">
            <a:xfrm>
              <a:off x="5951538" y="2060575"/>
              <a:ext cx="198438" cy="327025"/>
            </a:xfrm>
            <a:custGeom>
              <a:avLst/>
              <a:gdLst>
                <a:gd name="T0" fmla="*/ 0 w 252"/>
                <a:gd name="T1" fmla="*/ 0 h 412"/>
                <a:gd name="T2" fmla="*/ 52 w 252"/>
                <a:gd name="T3" fmla="*/ 0 h 412"/>
                <a:gd name="T4" fmla="*/ 52 w 252"/>
                <a:gd name="T5" fmla="*/ 166 h 412"/>
                <a:gd name="T6" fmla="*/ 67 w 252"/>
                <a:gd name="T7" fmla="*/ 147 h 412"/>
                <a:gd name="T8" fmla="*/ 89 w 252"/>
                <a:gd name="T9" fmla="*/ 131 h 412"/>
                <a:gd name="T10" fmla="*/ 117 w 252"/>
                <a:gd name="T11" fmla="*/ 121 h 412"/>
                <a:gd name="T12" fmla="*/ 149 w 252"/>
                <a:gd name="T13" fmla="*/ 117 h 412"/>
                <a:gd name="T14" fmla="*/ 178 w 252"/>
                <a:gd name="T15" fmla="*/ 121 h 412"/>
                <a:gd name="T16" fmla="*/ 204 w 252"/>
                <a:gd name="T17" fmla="*/ 129 h 412"/>
                <a:gd name="T18" fmla="*/ 224 w 252"/>
                <a:gd name="T19" fmla="*/ 145 h 412"/>
                <a:gd name="T20" fmla="*/ 240 w 252"/>
                <a:gd name="T21" fmla="*/ 166 h 412"/>
                <a:gd name="T22" fmla="*/ 248 w 252"/>
                <a:gd name="T23" fmla="*/ 194 h 412"/>
                <a:gd name="T24" fmla="*/ 252 w 252"/>
                <a:gd name="T25" fmla="*/ 228 h 412"/>
                <a:gd name="T26" fmla="*/ 252 w 252"/>
                <a:gd name="T27" fmla="*/ 412 h 412"/>
                <a:gd name="T28" fmla="*/ 200 w 252"/>
                <a:gd name="T29" fmla="*/ 412 h 412"/>
                <a:gd name="T30" fmla="*/ 200 w 252"/>
                <a:gd name="T31" fmla="*/ 234 h 412"/>
                <a:gd name="T32" fmla="*/ 198 w 252"/>
                <a:gd name="T33" fmla="*/ 210 h 412"/>
                <a:gd name="T34" fmla="*/ 192 w 252"/>
                <a:gd name="T35" fmla="*/ 192 h 412"/>
                <a:gd name="T36" fmla="*/ 184 w 252"/>
                <a:gd name="T37" fmla="*/ 178 h 412"/>
                <a:gd name="T38" fmla="*/ 172 w 252"/>
                <a:gd name="T39" fmla="*/ 168 h 412"/>
                <a:gd name="T40" fmla="*/ 157 w 252"/>
                <a:gd name="T41" fmla="*/ 162 h 412"/>
                <a:gd name="T42" fmla="*/ 137 w 252"/>
                <a:gd name="T43" fmla="*/ 160 h 412"/>
                <a:gd name="T44" fmla="*/ 113 w 252"/>
                <a:gd name="T45" fmla="*/ 164 h 412"/>
                <a:gd name="T46" fmla="*/ 91 w 252"/>
                <a:gd name="T47" fmla="*/ 172 h 412"/>
                <a:gd name="T48" fmla="*/ 75 w 252"/>
                <a:gd name="T49" fmla="*/ 186 h 412"/>
                <a:gd name="T50" fmla="*/ 61 w 252"/>
                <a:gd name="T51" fmla="*/ 206 h 412"/>
                <a:gd name="T52" fmla="*/ 54 w 252"/>
                <a:gd name="T53" fmla="*/ 230 h 412"/>
                <a:gd name="T54" fmla="*/ 52 w 252"/>
                <a:gd name="T55" fmla="*/ 259 h 412"/>
                <a:gd name="T56" fmla="*/ 52 w 252"/>
                <a:gd name="T57" fmla="*/ 412 h 412"/>
                <a:gd name="T58" fmla="*/ 0 w 252"/>
                <a:gd name="T59" fmla="*/ 412 h 412"/>
                <a:gd name="T60" fmla="*/ 0 w 252"/>
                <a:gd name="T6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2" h="412">
                  <a:moveTo>
                    <a:pt x="0" y="0"/>
                  </a:moveTo>
                  <a:lnTo>
                    <a:pt x="52" y="0"/>
                  </a:lnTo>
                  <a:lnTo>
                    <a:pt x="52" y="166"/>
                  </a:lnTo>
                  <a:lnTo>
                    <a:pt x="67" y="147"/>
                  </a:lnTo>
                  <a:lnTo>
                    <a:pt x="89" y="131"/>
                  </a:lnTo>
                  <a:lnTo>
                    <a:pt x="117" y="121"/>
                  </a:lnTo>
                  <a:lnTo>
                    <a:pt x="149" y="117"/>
                  </a:lnTo>
                  <a:lnTo>
                    <a:pt x="178" y="121"/>
                  </a:lnTo>
                  <a:lnTo>
                    <a:pt x="204" y="129"/>
                  </a:lnTo>
                  <a:lnTo>
                    <a:pt x="224" y="145"/>
                  </a:lnTo>
                  <a:lnTo>
                    <a:pt x="240" y="166"/>
                  </a:lnTo>
                  <a:lnTo>
                    <a:pt x="248" y="194"/>
                  </a:lnTo>
                  <a:lnTo>
                    <a:pt x="252" y="228"/>
                  </a:lnTo>
                  <a:lnTo>
                    <a:pt x="252" y="412"/>
                  </a:lnTo>
                  <a:lnTo>
                    <a:pt x="200" y="412"/>
                  </a:lnTo>
                  <a:lnTo>
                    <a:pt x="200" y="234"/>
                  </a:lnTo>
                  <a:lnTo>
                    <a:pt x="198" y="210"/>
                  </a:lnTo>
                  <a:lnTo>
                    <a:pt x="192" y="192"/>
                  </a:lnTo>
                  <a:lnTo>
                    <a:pt x="184" y="178"/>
                  </a:lnTo>
                  <a:lnTo>
                    <a:pt x="172" y="168"/>
                  </a:lnTo>
                  <a:lnTo>
                    <a:pt x="157" y="162"/>
                  </a:lnTo>
                  <a:lnTo>
                    <a:pt x="137" y="160"/>
                  </a:lnTo>
                  <a:lnTo>
                    <a:pt x="113" y="164"/>
                  </a:lnTo>
                  <a:lnTo>
                    <a:pt x="91" y="172"/>
                  </a:lnTo>
                  <a:lnTo>
                    <a:pt x="75" y="186"/>
                  </a:lnTo>
                  <a:lnTo>
                    <a:pt x="61" y="206"/>
                  </a:lnTo>
                  <a:lnTo>
                    <a:pt x="54" y="230"/>
                  </a:lnTo>
                  <a:lnTo>
                    <a:pt x="52" y="259"/>
                  </a:lnTo>
                  <a:lnTo>
                    <a:pt x="52" y="412"/>
                  </a:lnTo>
                  <a:lnTo>
                    <a:pt x="0" y="4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Freeform 51"/>
            <p:cNvSpPr>
              <a:spLocks noEditPoints="1"/>
            </p:cNvSpPr>
            <p:nvPr userDrawn="1"/>
          </p:nvSpPr>
          <p:spPr bwMode="auto">
            <a:xfrm>
              <a:off x="6197600" y="2152650"/>
              <a:ext cx="206375" cy="241300"/>
            </a:xfrm>
            <a:custGeom>
              <a:avLst/>
              <a:gdLst>
                <a:gd name="T0" fmla="*/ 89 w 260"/>
                <a:gd name="T1" fmla="*/ 164 h 303"/>
                <a:gd name="T2" fmla="*/ 54 w 260"/>
                <a:gd name="T3" fmla="*/ 190 h 303"/>
                <a:gd name="T4" fmla="*/ 54 w 260"/>
                <a:gd name="T5" fmla="*/ 232 h 303"/>
                <a:gd name="T6" fmla="*/ 79 w 260"/>
                <a:gd name="T7" fmla="*/ 255 h 303"/>
                <a:gd name="T8" fmla="*/ 123 w 260"/>
                <a:gd name="T9" fmla="*/ 257 h 303"/>
                <a:gd name="T10" fmla="*/ 147 w 260"/>
                <a:gd name="T11" fmla="*/ 248 h 303"/>
                <a:gd name="T12" fmla="*/ 163 w 260"/>
                <a:gd name="T13" fmla="*/ 236 h 303"/>
                <a:gd name="T14" fmla="*/ 173 w 260"/>
                <a:gd name="T15" fmla="*/ 220 h 303"/>
                <a:gd name="T16" fmla="*/ 182 w 260"/>
                <a:gd name="T17" fmla="*/ 176 h 303"/>
                <a:gd name="T18" fmla="*/ 119 w 260"/>
                <a:gd name="T19" fmla="*/ 162 h 303"/>
                <a:gd name="T20" fmla="*/ 163 w 260"/>
                <a:gd name="T21" fmla="*/ 6 h 303"/>
                <a:gd name="T22" fmla="*/ 198 w 260"/>
                <a:gd name="T23" fmla="*/ 24 h 303"/>
                <a:gd name="T24" fmla="*/ 222 w 260"/>
                <a:gd name="T25" fmla="*/ 55 h 303"/>
                <a:gd name="T26" fmla="*/ 230 w 260"/>
                <a:gd name="T27" fmla="*/ 107 h 303"/>
                <a:gd name="T28" fmla="*/ 232 w 260"/>
                <a:gd name="T29" fmla="*/ 244 h 303"/>
                <a:gd name="T30" fmla="*/ 236 w 260"/>
                <a:gd name="T31" fmla="*/ 253 h 303"/>
                <a:gd name="T32" fmla="*/ 246 w 260"/>
                <a:gd name="T33" fmla="*/ 257 h 303"/>
                <a:gd name="T34" fmla="*/ 260 w 260"/>
                <a:gd name="T35" fmla="*/ 257 h 303"/>
                <a:gd name="T36" fmla="*/ 254 w 260"/>
                <a:gd name="T37" fmla="*/ 295 h 303"/>
                <a:gd name="T38" fmla="*/ 234 w 260"/>
                <a:gd name="T39" fmla="*/ 297 h 303"/>
                <a:gd name="T40" fmla="*/ 200 w 260"/>
                <a:gd name="T41" fmla="*/ 285 h 303"/>
                <a:gd name="T42" fmla="*/ 188 w 260"/>
                <a:gd name="T43" fmla="*/ 251 h 303"/>
                <a:gd name="T44" fmla="*/ 153 w 260"/>
                <a:gd name="T45" fmla="*/ 289 h 303"/>
                <a:gd name="T46" fmla="*/ 95 w 260"/>
                <a:gd name="T47" fmla="*/ 303 h 303"/>
                <a:gd name="T48" fmla="*/ 54 w 260"/>
                <a:gd name="T49" fmla="*/ 295 h 303"/>
                <a:gd name="T50" fmla="*/ 34 w 260"/>
                <a:gd name="T51" fmla="*/ 285 h 303"/>
                <a:gd name="T52" fmla="*/ 18 w 260"/>
                <a:gd name="T53" fmla="*/ 269 h 303"/>
                <a:gd name="T54" fmla="*/ 6 w 260"/>
                <a:gd name="T55" fmla="*/ 249 h 303"/>
                <a:gd name="T56" fmla="*/ 0 w 260"/>
                <a:gd name="T57" fmla="*/ 214 h 303"/>
                <a:gd name="T58" fmla="*/ 10 w 260"/>
                <a:gd name="T59" fmla="*/ 172 h 303"/>
                <a:gd name="T60" fmla="*/ 26 w 260"/>
                <a:gd name="T61" fmla="*/ 152 h 303"/>
                <a:gd name="T62" fmla="*/ 54 w 260"/>
                <a:gd name="T63" fmla="*/ 137 h 303"/>
                <a:gd name="T64" fmla="*/ 119 w 260"/>
                <a:gd name="T65" fmla="*/ 125 h 303"/>
                <a:gd name="T66" fmla="*/ 182 w 260"/>
                <a:gd name="T67" fmla="*/ 107 h 303"/>
                <a:gd name="T68" fmla="*/ 167 w 260"/>
                <a:gd name="T69" fmla="*/ 59 h 303"/>
                <a:gd name="T70" fmla="*/ 137 w 260"/>
                <a:gd name="T71" fmla="*/ 43 h 303"/>
                <a:gd name="T72" fmla="*/ 91 w 260"/>
                <a:gd name="T73" fmla="*/ 43 h 303"/>
                <a:gd name="T74" fmla="*/ 50 w 260"/>
                <a:gd name="T75" fmla="*/ 57 h 303"/>
                <a:gd name="T76" fmla="*/ 8 w 260"/>
                <a:gd name="T77" fmla="*/ 35 h 303"/>
                <a:gd name="T78" fmla="*/ 60 w 260"/>
                <a:gd name="T79" fmla="*/ 8 h 303"/>
                <a:gd name="T80" fmla="*/ 119 w 260"/>
                <a:gd name="T8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0" h="303">
                  <a:moveTo>
                    <a:pt x="119" y="162"/>
                  </a:moveTo>
                  <a:lnTo>
                    <a:pt x="89" y="164"/>
                  </a:lnTo>
                  <a:lnTo>
                    <a:pt x="68" y="174"/>
                  </a:lnTo>
                  <a:lnTo>
                    <a:pt x="54" y="190"/>
                  </a:lnTo>
                  <a:lnTo>
                    <a:pt x="50" y="212"/>
                  </a:lnTo>
                  <a:lnTo>
                    <a:pt x="54" y="232"/>
                  </a:lnTo>
                  <a:lnTo>
                    <a:pt x="64" y="248"/>
                  </a:lnTo>
                  <a:lnTo>
                    <a:pt x="79" y="255"/>
                  </a:lnTo>
                  <a:lnTo>
                    <a:pt x="105" y="259"/>
                  </a:lnTo>
                  <a:lnTo>
                    <a:pt x="123" y="257"/>
                  </a:lnTo>
                  <a:lnTo>
                    <a:pt x="137" y="253"/>
                  </a:lnTo>
                  <a:lnTo>
                    <a:pt x="147" y="248"/>
                  </a:lnTo>
                  <a:lnTo>
                    <a:pt x="155" y="244"/>
                  </a:lnTo>
                  <a:lnTo>
                    <a:pt x="163" y="236"/>
                  </a:lnTo>
                  <a:lnTo>
                    <a:pt x="169" y="228"/>
                  </a:lnTo>
                  <a:lnTo>
                    <a:pt x="173" y="220"/>
                  </a:lnTo>
                  <a:lnTo>
                    <a:pt x="177" y="210"/>
                  </a:lnTo>
                  <a:lnTo>
                    <a:pt x="182" y="176"/>
                  </a:lnTo>
                  <a:lnTo>
                    <a:pt x="182" y="162"/>
                  </a:lnTo>
                  <a:lnTo>
                    <a:pt x="119" y="162"/>
                  </a:lnTo>
                  <a:close/>
                  <a:moveTo>
                    <a:pt x="119" y="0"/>
                  </a:moveTo>
                  <a:lnTo>
                    <a:pt x="163" y="6"/>
                  </a:lnTo>
                  <a:lnTo>
                    <a:pt x="180" y="12"/>
                  </a:lnTo>
                  <a:lnTo>
                    <a:pt x="198" y="24"/>
                  </a:lnTo>
                  <a:lnTo>
                    <a:pt x="212" y="37"/>
                  </a:lnTo>
                  <a:lnTo>
                    <a:pt x="222" y="55"/>
                  </a:lnTo>
                  <a:lnTo>
                    <a:pt x="228" y="79"/>
                  </a:lnTo>
                  <a:lnTo>
                    <a:pt x="230" y="107"/>
                  </a:lnTo>
                  <a:lnTo>
                    <a:pt x="230" y="236"/>
                  </a:lnTo>
                  <a:lnTo>
                    <a:pt x="232" y="244"/>
                  </a:lnTo>
                  <a:lnTo>
                    <a:pt x="232" y="249"/>
                  </a:lnTo>
                  <a:lnTo>
                    <a:pt x="236" y="253"/>
                  </a:lnTo>
                  <a:lnTo>
                    <a:pt x="240" y="255"/>
                  </a:lnTo>
                  <a:lnTo>
                    <a:pt x="246" y="257"/>
                  </a:lnTo>
                  <a:lnTo>
                    <a:pt x="254" y="257"/>
                  </a:lnTo>
                  <a:lnTo>
                    <a:pt x="260" y="257"/>
                  </a:lnTo>
                  <a:lnTo>
                    <a:pt x="260" y="293"/>
                  </a:lnTo>
                  <a:lnTo>
                    <a:pt x="254" y="295"/>
                  </a:lnTo>
                  <a:lnTo>
                    <a:pt x="248" y="297"/>
                  </a:lnTo>
                  <a:lnTo>
                    <a:pt x="234" y="297"/>
                  </a:lnTo>
                  <a:lnTo>
                    <a:pt x="214" y="295"/>
                  </a:lnTo>
                  <a:lnTo>
                    <a:pt x="200" y="285"/>
                  </a:lnTo>
                  <a:lnTo>
                    <a:pt x="192" y="271"/>
                  </a:lnTo>
                  <a:lnTo>
                    <a:pt x="188" y="251"/>
                  </a:lnTo>
                  <a:lnTo>
                    <a:pt x="173" y="273"/>
                  </a:lnTo>
                  <a:lnTo>
                    <a:pt x="153" y="289"/>
                  </a:lnTo>
                  <a:lnTo>
                    <a:pt x="125" y="299"/>
                  </a:lnTo>
                  <a:lnTo>
                    <a:pt x="95" y="303"/>
                  </a:lnTo>
                  <a:lnTo>
                    <a:pt x="73" y="301"/>
                  </a:lnTo>
                  <a:lnTo>
                    <a:pt x="54" y="295"/>
                  </a:lnTo>
                  <a:lnTo>
                    <a:pt x="44" y="291"/>
                  </a:lnTo>
                  <a:lnTo>
                    <a:pt x="34" y="285"/>
                  </a:lnTo>
                  <a:lnTo>
                    <a:pt x="24" y="277"/>
                  </a:lnTo>
                  <a:lnTo>
                    <a:pt x="18" y="269"/>
                  </a:lnTo>
                  <a:lnTo>
                    <a:pt x="12" y="259"/>
                  </a:lnTo>
                  <a:lnTo>
                    <a:pt x="6" y="249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2" y="192"/>
                  </a:lnTo>
                  <a:lnTo>
                    <a:pt x="10" y="172"/>
                  </a:lnTo>
                  <a:lnTo>
                    <a:pt x="18" y="162"/>
                  </a:lnTo>
                  <a:lnTo>
                    <a:pt x="26" y="152"/>
                  </a:lnTo>
                  <a:lnTo>
                    <a:pt x="36" y="144"/>
                  </a:lnTo>
                  <a:lnTo>
                    <a:pt x="54" y="137"/>
                  </a:lnTo>
                  <a:lnTo>
                    <a:pt x="73" y="129"/>
                  </a:lnTo>
                  <a:lnTo>
                    <a:pt x="119" y="125"/>
                  </a:lnTo>
                  <a:lnTo>
                    <a:pt x="182" y="125"/>
                  </a:lnTo>
                  <a:lnTo>
                    <a:pt x="182" y="107"/>
                  </a:lnTo>
                  <a:lnTo>
                    <a:pt x="179" y="79"/>
                  </a:lnTo>
                  <a:lnTo>
                    <a:pt x="167" y="59"/>
                  </a:lnTo>
                  <a:lnTo>
                    <a:pt x="155" y="49"/>
                  </a:lnTo>
                  <a:lnTo>
                    <a:pt x="137" y="43"/>
                  </a:lnTo>
                  <a:lnTo>
                    <a:pt x="113" y="43"/>
                  </a:lnTo>
                  <a:lnTo>
                    <a:pt x="91" y="43"/>
                  </a:lnTo>
                  <a:lnTo>
                    <a:pt x="70" y="49"/>
                  </a:lnTo>
                  <a:lnTo>
                    <a:pt x="50" y="57"/>
                  </a:lnTo>
                  <a:lnTo>
                    <a:pt x="30" y="69"/>
                  </a:lnTo>
                  <a:lnTo>
                    <a:pt x="8" y="35"/>
                  </a:lnTo>
                  <a:lnTo>
                    <a:pt x="32" y="20"/>
                  </a:lnTo>
                  <a:lnTo>
                    <a:pt x="60" y="8"/>
                  </a:lnTo>
                  <a:lnTo>
                    <a:pt x="87" y="2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 userDrawn="1"/>
          </p:nvSpPr>
          <p:spPr bwMode="auto">
            <a:xfrm>
              <a:off x="6423025" y="2101850"/>
              <a:ext cx="136525" cy="288925"/>
            </a:xfrm>
            <a:custGeom>
              <a:avLst/>
              <a:gdLst>
                <a:gd name="T0" fmla="*/ 49 w 172"/>
                <a:gd name="T1" fmla="*/ 0 h 365"/>
                <a:gd name="T2" fmla="*/ 101 w 172"/>
                <a:gd name="T3" fmla="*/ 0 h 365"/>
                <a:gd name="T4" fmla="*/ 101 w 172"/>
                <a:gd name="T5" fmla="*/ 74 h 365"/>
                <a:gd name="T6" fmla="*/ 172 w 172"/>
                <a:gd name="T7" fmla="*/ 74 h 365"/>
                <a:gd name="T8" fmla="*/ 172 w 172"/>
                <a:gd name="T9" fmla="*/ 115 h 365"/>
                <a:gd name="T10" fmla="*/ 101 w 172"/>
                <a:gd name="T11" fmla="*/ 115 h 365"/>
                <a:gd name="T12" fmla="*/ 101 w 172"/>
                <a:gd name="T13" fmla="*/ 270 h 365"/>
                <a:gd name="T14" fmla="*/ 101 w 172"/>
                <a:gd name="T15" fmla="*/ 288 h 365"/>
                <a:gd name="T16" fmla="*/ 105 w 172"/>
                <a:gd name="T17" fmla="*/ 302 h 365"/>
                <a:gd name="T18" fmla="*/ 113 w 172"/>
                <a:gd name="T19" fmla="*/ 312 h 365"/>
                <a:gd name="T20" fmla="*/ 130 w 172"/>
                <a:gd name="T21" fmla="*/ 319 h 365"/>
                <a:gd name="T22" fmla="*/ 158 w 172"/>
                <a:gd name="T23" fmla="*/ 321 h 365"/>
                <a:gd name="T24" fmla="*/ 172 w 172"/>
                <a:gd name="T25" fmla="*/ 321 h 365"/>
                <a:gd name="T26" fmla="*/ 172 w 172"/>
                <a:gd name="T27" fmla="*/ 361 h 365"/>
                <a:gd name="T28" fmla="*/ 156 w 172"/>
                <a:gd name="T29" fmla="*/ 363 h 365"/>
                <a:gd name="T30" fmla="*/ 148 w 172"/>
                <a:gd name="T31" fmla="*/ 363 h 365"/>
                <a:gd name="T32" fmla="*/ 140 w 172"/>
                <a:gd name="T33" fmla="*/ 365 h 365"/>
                <a:gd name="T34" fmla="*/ 111 w 172"/>
                <a:gd name="T35" fmla="*/ 361 h 365"/>
                <a:gd name="T36" fmla="*/ 87 w 172"/>
                <a:gd name="T37" fmla="*/ 353 h 365"/>
                <a:gd name="T38" fmla="*/ 71 w 172"/>
                <a:gd name="T39" fmla="*/ 341 h 365"/>
                <a:gd name="T40" fmla="*/ 57 w 172"/>
                <a:gd name="T41" fmla="*/ 321 h 365"/>
                <a:gd name="T42" fmla="*/ 51 w 172"/>
                <a:gd name="T43" fmla="*/ 298 h 365"/>
                <a:gd name="T44" fmla="*/ 49 w 172"/>
                <a:gd name="T45" fmla="*/ 264 h 365"/>
                <a:gd name="T46" fmla="*/ 49 w 172"/>
                <a:gd name="T47" fmla="*/ 115 h 365"/>
                <a:gd name="T48" fmla="*/ 0 w 172"/>
                <a:gd name="T49" fmla="*/ 115 h 365"/>
                <a:gd name="T50" fmla="*/ 0 w 172"/>
                <a:gd name="T51" fmla="*/ 74 h 365"/>
                <a:gd name="T52" fmla="*/ 49 w 172"/>
                <a:gd name="T53" fmla="*/ 74 h 365"/>
                <a:gd name="T54" fmla="*/ 49 w 172"/>
                <a:gd name="T55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2" h="365">
                  <a:moveTo>
                    <a:pt x="49" y="0"/>
                  </a:moveTo>
                  <a:lnTo>
                    <a:pt x="101" y="0"/>
                  </a:lnTo>
                  <a:lnTo>
                    <a:pt x="101" y="74"/>
                  </a:lnTo>
                  <a:lnTo>
                    <a:pt x="172" y="74"/>
                  </a:lnTo>
                  <a:lnTo>
                    <a:pt x="172" y="115"/>
                  </a:lnTo>
                  <a:lnTo>
                    <a:pt x="101" y="115"/>
                  </a:lnTo>
                  <a:lnTo>
                    <a:pt x="101" y="270"/>
                  </a:lnTo>
                  <a:lnTo>
                    <a:pt x="101" y="288"/>
                  </a:lnTo>
                  <a:lnTo>
                    <a:pt x="105" y="302"/>
                  </a:lnTo>
                  <a:lnTo>
                    <a:pt x="113" y="312"/>
                  </a:lnTo>
                  <a:lnTo>
                    <a:pt x="130" y="319"/>
                  </a:lnTo>
                  <a:lnTo>
                    <a:pt x="158" y="321"/>
                  </a:lnTo>
                  <a:lnTo>
                    <a:pt x="172" y="321"/>
                  </a:lnTo>
                  <a:lnTo>
                    <a:pt x="172" y="361"/>
                  </a:lnTo>
                  <a:lnTo>
                    <a:pt x="156" y="363"/>
                  </a:lnTo>
                  <a:lnTo>
                    <a:pt x="148" y="363"/>
                  </a:lnTo>
                  <a:lnTo>
                    <a:pt x="140" y="365"/>
                  </a:lnTo>
                  <a:lnTo>
                    <a:pt x="111" y="361"/>
                  </a:lnTo>
                  <a:lnTo>
                    <a:pt x="87" y="353"/>
                  </a:lnTo>
                  <a:lnTo>
                    <a:pt x="71" y="341"/>
                  </a:lnTo>
                  <a:lnTo>
                    <a:pt x="57" y="321"/>
                  </a:lnTo>
                  <a:lnTo>
                    <a:pt x="51" y="298"/>
                  </a:lnTo>
                  <a:lnTo>
                    <a:pt x="49" y="264"/>
                  </a:lnTo>
                  <a:lnTo>
                    <a:pt x="49" y="115"/>
                  </a:lnTo>
                  <a:lnTo>
                    <a:pt x="0" y="115"/>
                  </a:lnTo>
                  <a:lnTo>
                    <a:pt x="0" y="74"/>
                  </a:lnTo>
                  <a:lnTo>
                    <a:pt x="49" y="74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2" name="Freeform 53"/>
            <p:cNvSpPr>
              <a:spLocks/>
            </p:cNvSpPr>
            <p:nvPr userDrawn="1"/>
          </p:nvSpPr>
          <p:spPr bwMode="auto">
            <a:xfrm>
              <a:off x="6600825" y="2071688"/>
              <a:ext cx="44450" cy="122237"/>
            </a:xfrm>
            <a:custGeom>
              <a:avLst/>
              <a:gdLst>
                <a:gd name="T0" fmla="*/ 0 w 58"/>
                <a:gd name="T1" fmla="*/ 0 h 154"/>
                <a:gd name="T2" fmla="*/ 58 w 58"/>
                <a:gd name="T3" fmla="*/ 0 h 154"/>
                <a:gd name="T4" fmla="*/ 58 w 58"/>
                <a:gd name="T5" fmla="*/ 35 h 154"/>
                <a:gd name="T6" fmla="*/ 56 w 58"/>
                <a:gd name="T7" fmla="*/ 71 h 154"/>
                <a:gd name="T8" fmla="*/ 50 w 58"/>
                <a:gd name="T9" fmla="*/ 103 h 154"/>
                <a:gd name="T10" fmla="*/ 42 w 58"/>
                <a:gd name="T11" fmla="*/ 131 h 154"/>
                <a:gd name="T12" fmla="*/ 30 w 58"/>
                <a:gd name="T13" fmla="*/ 154 h 154"/>
                <a:gd name="T14" fmla="*/ 0 w 58"/>
                <a:gd name="T15" fmla="*/ 138 h 154"/>
                <a:gd name="T16" fmla="*/ 16 w 58"/>
                <a:gd name="T17" fmla="*/ 101 h 154"/>
                <a:gd name="T18" fmla="*/ 22 w 58"/>
                <a:gd name="T19" fmla="*/ 61 h 154"/>
                <a:gd name="T20" fmla="*/ 0 w 58"/>
                <a:gd name="T21" fmla="*/ 61 h 154"/>
                <a:gd name="T22" fmla="*/ 0 w 58"/>
                <a:gd name="T2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54">
                  <a:moveTo>
                    <a:pt x="0" y="0"/>
                  </a:moveTo>
                  <a:lnTo>
                    <a:pt x="58" y="0"/>
                  </a:lnTo>
                  <a:lnTo>
                    <a:pt x="58" y="35"/>
                  </a:lnTo>
                  <a:lnTo>
                    <a:pt x="56" y="71"/>
                  </a:lnTo>
                  <a:lnTo>
                    <a:pt x="50" y="103"/>
                  </a:lnTo>
                  <a:lnTo>
                    <a:pt x="42" y="131"/>
                  </a:lnTo>
                  <a:lnTo>
                    <a:pt x="30" y="154"/>
                  </a:lnTo>
                  <a:lnTo>
                    <a:pt x="0" y="138"/>
                  </a:lnTo>
                  <a:lnTo>
                    <a:pt x="16" y="101"/>
                  </a:lnTo>
                  <a:lnTo>
                    <a:pt x="22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3" name="Freeform 54"/>
            <p:cNvSpPr>
              <a:spLocks/>
            </p:cNvSpPr>
            <p:nvPr userDrawn="1"/>
          </p:nvSpPr>
          <p:spPr bwMode="auto">
            <a:xfrm>
              <a:off x="6661150" y="2152650"/>
              <a:ext cx="177800" cy="241300"/>
            </a:xfrm>
            <a:custGeom>
              <a:avLst/>
              <a:gdLst>
                <a:gd name="T0" fmla="*/ 170 w 224"/>
                <a:gd name="T1" fmla="*/ 8 h 303"/>
                <a:gd name="T2" fmla="*/ 216 w 224"/>
                <a:gd name="T3" fmla="*/ 30 h 303"/>
                <a:gd name="T4" fmla="*/ 160 w 224"/>
                <a:gd name="T5" fmla="*/ 49 h 303"/>
                <a:gd name="T6" fmla="*/ 117 w 224"/>
                <a:gd name="T7" fmla="*/ 43 h 303"/>
                <a:gd name="T8" fmla="*/ 77 w 224"/>
                <a:gd name="T9" fmla="*/ 51 h 303"/>
                <a:gd name="T10" fmla="*/ 65 w 224"/>
                <a:gd name="T11" fmla="*/ 63 h 303"/>
                <a:gd name="T12" fmla="*/ 61 w 224"/>
                <a:gd name="T13" fmla="*/ 83 h 303"/>
                <a:gd name="T14" fmla="*/ 67 w 224"/>
                <a:gd name="T15" fmla="*/ 103 h 303"/>
                <a:gd name="T16" fmla="*/ 79 w 224"/>
                <a:gd name="T17" fmla="*/ 111 h 303"/>
                <a:gd name="T18" fmla="*/ 97 w 224"/>
                <a:gd name="T19" fmla="*/ 119 h 303"/>
                <a:gd name="T20" fmla="*/ 182 w 224"/>
                <a:gd name="T21" fmla="*/ 148 h 303"/>
                <a:gd name="T22" fmla="*/ 218 w 224"/>
                <a:gd name="T23" fmla="*/ 188 h 303"/>
                <a:gd name="T24" fmla="*/ 220 w 224"/>
                <a:gd name="T25" fmla="*/ 240 h 303"/>
                <a:gd name="T26" fmla="*/ 194 w 224"/>
                <a:gd name="T27" fmla="*/ 279 h 303"/>
                <a:gd name="T28" fmla="*/ 144 w 224"/>
                <a:gd name="T29" fmla="*/ 301 h 303"/>
                <a:gd name="T30" fmla="*/ 79 w 224"/>
                <a:gd name="T31" fmla="*/ 301 h 303"/>
                <a:gd name="T32" fmla="*/ 24 w 224"/>
                <a:gd name="T33" fmla="*/ 281 h 303"/>
                <a:gd name="T34" fmla="*/ 24 w 224"/>
                <a:gd name="T35" fmla="*/ 230 h 303"/>
                <a:gd name="T36" fmla="*/ 65 w 224"/>
                <a:gd name="T37" fmla="*/ 251 h 303"/>
                <a:gd name="T38" fmla="*/ 113 w 224"/>
                <a:gd name="T39" fmla="*/ 259 h 303"/>
                <a:gd name="T40" fmla="*/ 156 w 224"/>
                <a:gd name="T41" fmla="*/ 249 h 303"/>
                <a:gd name="T42" fmla="*/ 172 w 224"/>
                <a:gd name="T43" fmla="*/ 216 h 303"/>
                <a:gd name="T44" fmla="*/ 168 w 224"/>
                <a:gd name="T45" fmla="*/ 198 h 303"/>
                <a:gd name="T46" fmla="*/ 156 w 224"/>
                <a:gd name="T47" fmla="*/ 186 h 303"/>
                <a:gd name="T48" fmla="*/ 135 w 224"/>
                <a:gd name="T49" fmla="*/ 176 h 303"/>
                <a:gd name="T50" fmla="*/ 49 w 224"/>
                <a:gd name="T51" fmla="*/ 148 h 303"/>
                <a:gd name="T52" fmla="*/ 14 w 224"/>
                <a:gd name="T53" fmla="*/ 109 h 303"/>
                <a:gd name="T54" fmla="*/ 12 w 224"/>
                <a:gd name="T55" fmla="*/ 63 h 303"/>
                <a:gd name="T56" fmla="*/ 24 w 224"/>
                <a:gd name="T57" fmla="*/ 37 h 303"/>
                <a:gd name="T58" fmla="*/ 41 w 224"/>
                <a:gd name="T59" fmla="*/ 20 h 303"/>
                <a:gd name="T60" fmla="*/ 75 w 224"/>
                <a:gd name="T61" fmla="*/ 6 h 303"/>
                <a:gd name="T62" fmla="*/ 117 w 22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4" h="303">
                  <a:moveTo>
                    <a:pt x="117" y="0"/>
                  </a:moveTo>
                  <a:lnTo>
                    <a:pt x="170" y="8"/>
                  </a:lnTo>
                  <a:lnTo>
                    <a:pt x="196" y="16"/>
                  </a:lnTo>
                  <a:lnTo>
                    <a:pt x="216" y="30"/>
                  </a:lnTo>
                  <a:lnTo>
                    <a:pt x="198" y="65"/>
                  </a:lnTo>
                  <a:lnTo>
                    <a:pt x="160" y="49"/>
                  </a:lnTo>
                  <a:lnTo>
                    <a:pt x="140" y="43"/>
                  </a:lnTo>
                  <a:lnTo>
                    <a:pt x="117" y="43"/>
                  </a:lnTo>
                  <a:lnTo>
                    <a:pt x="95" y="45"/>
                  </a:lnTo>
                  <a:lnTo>
                    <a:pt x="77" y="51"/>
                  </a:lnTo>
                  <a:lnTo>
                    <a:pt x="69" y="57"/>
                  </a:lnTo>
                  <a:lnTo>
                    <a:pt x="65" y="63"/>
                  </a:lnTo>
                  <a:lnTo>
                    <a:pt x="61" y="73"/>
                  </a:lnTo>
                  <a:lnTo>
                    <a:pt x="61" y="83"/>
                  </a:lnTo>
                  <a:lnTo>
                    <a:pt x="63" y="93"/>
                  </a:lnTo>
                  <a:lnTo>
                    <a:pt x="67" y="103"/>
                  </a:lnTo>
                  <a:lnTo>
                    <a:pt x="71" y="107"/>
                  </a:lnTo>
                  <a:lnTo>
                    <a:pt x="79" y="111"/>
                  </a:lnTo>
                  <a:lnTo>
                    <a:pt x="87" y="115"/>
                  </a:lnTo>
                  <a:lnTo>
                    <a:pt x="97" y="119"/>
                  </a:lnTo>
                  <a:lnTo>
                    <a:pt x="150" y="135"/>
                  </a:lnTo>
                  <a:lnTo>
                    <a:pt x="182" y="148"/>
                  </a:lnTo>
                  <a:lnTo>
                    <a:pt x="206" y="166"/>
                  </a:lnTo>
                  <a:lnTo>
                    <a:pt x="218" y="188"/>
                  </a:lnTo>
                  <a:lnTo>
                    <a:pt x="224" y="214"/>
                  </a:lnTo>
                  <a:lnTo>
                    <a:pt x="220" y="240"/>
                  </a:lnTo>
                  <a:lnTo>
                    <a:pt x="210" y="259"/>
                  </a:lnTo>
                  <a:lnTo>
                    <a:pt x="194" y="279"/>
                  </a:lnTo>
                  <a:lnTo>
                    <a:pt x="172" y="293"/>
                  </a:lnTo>
                  <a:lnTo>
                    <a:pt x="144" y="301"/>
                  </a:lnTo>
                  <a:lnTo>
                    <a:pt x="113" y="303"/>
                  </a:lnTo>
                  <a:lnTo>
                    <a:pt x="79" y="301"/>
                  </a:lnTo>
                  <a:lnTo>
                    <a:pt x="49" y="293"/>
                  </a:lnTo>
                  <a:lnTo>
                    <a:pt x="24" y="281"/>
                  </a:lnTo>
                  <a:lnTo>
                    <a:pt x="0" y="265"/>
                  </a:lnTo>
                  <a:lnTo>
                    <a:pt x="24" y="230"/>
                  </a:lnTo>
                  <a:lnTo>
                    <a:pt x="43" y="242"/>
                  </a:lnTo>
                  <a:lnTo>
                    <a:pt x="65" y="251"/>
                  </a:lnTo>
                  <a:lnTo>
                    <a:pt x="87" y="257"/>
                  </a:lnTo>
                  <a:lnTo>
                    <a:pt x="113" y="259"/>
                  </a:lnTo>
                  <a:lnTo>
                    <a:pt x="137" y="257"/>
                  </a:lnTo>
                  <a:lnTo>
                    <a:pt x="156" y="249"/>
                  </a:lnTo>
                  <a:lnTo>
                    <a:pt x="168" y="236"/>
                  </a:lnTo>
                  <a:lnTo>
                    <a:pt x="172" y="216"/>
                  </a:lnTo>
                  <a:lnTo>
                    <a:pt x="170" y="206"/>
                  </a:lnTo>
                  <a:lnTo>
                    <a:pt x="168" y="198"/>
                  </a:lnTo>
                  <a:lnTo>
                    <a:pt x="164" y="192"/>
                  </a:lnTo>
                  <a:lnTo>
                    <a:pt x="156" y="186"/>
                  </a:lnTo>
                  <a:lnTo>
                    <a:pt x="146" y="182"/>
                  </a:lnTo>
                  <a:lnTo>
                    <a:pt x="135" y="176"/>
                  </a:lnTo>
                  <a:lnTo>
                    <a:pt x="81" y="160"/>
                  </a:lnTo>
                  <a:lnTo>
                    <a:pt x="49" y="148"/>
                  </a:lnTo>
                  <a:lnTo>
                    <a:pt x="28" y="131"/>
                  </a:lnTo>
                  <a:lnTo>
                    <a:pt x="14" y="109"/>
                  </a:lnTo>
                  <a:lnTo>
                    <a:pt x="10" y="83"/>
                  </a:lnTo>
                  <a:lnTo>
                    <a:pt x="12" y="63"/>
                  </a:lnTo>
                  <a:lnTo>
                    <a:pt x="18" y="47"/>
                  </a:lnTo>
                  <a:lnTo>
                    <a:pt x="24" y="37"/>
                  </a:lnTo>
                  <a:lnTo>
                    <a:pt x="31" y="28"/>
                  </a:lnTo>
                  <a:lnTo>
                    <a:pt x="41" y="20"/>
                  </a:lnTo>
                  <a:lnTo>
                    <a:pt x="55" y="12"/>
                  </a:lnTo>
                  <a:lnTo>
                    <a:pt x="75" y="6"/>
                  </a:lnTo>
                  <a:lnTo>
                    <a:pt x="95" y="2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4" name="Freeform 55"/>
            <p:cNvSpPr>
              <a:spLocks noEditPoints="1"/>
            </p:cNvSpPr>
            <p:nvPr userDrawn="1"/>
          </p:nvSpPr>
          <p:spPr bwMode="auto">
            <a:xfrm>
              <a:off x="6994525" y="2068513"/>
              <a:ext cx="42863" cy="319087"/>
            </a:xfrm>
            <a:custGeom>
              <a:avLst/>
              <a:gdLst>
                <a:gd name="T0" fmla="*/ 2 w 53"/>
                <a:gd name="T1" fmla="*/ 115 h 402"/>
                <a:gd name="T2" fmla="*/ 53 w 53"/>
                <a:gd name="T3" fmla="*/ 115 h 402"/>
                <a:gd name="T4" fmla="*/ 53 w 53"/>
                <a:gd name="T5" fmla="*/ 402 h 402"/>
                <a:gd name="T6" fmla="*/ 2 w 53"/>
                <a:gd name="T7" fmla="*/ 402 h 402"/>
                <a:gd name="T8" fmla="*/ 2 w 53"/>
                <a:gd name="T9" fmla="*/ 115 h 402"/>
                <a:gd name="T10" fmla="*/ 0 w 53"/>
                <a:gd name="T11" fmla="*/ 0 h 402"/>
                <a:gd name="T12" fmla="*/ 53 w 53"/>
                <a:gd name="T13" fmla="*/ 0 h 402"/>
                <a:gd name="T14" fmla="*/ 53 w 53"/>
                <a:gd name="T15" fmla="*/ 57 h 402"/>
                <a:gd name="T16" fmla="*/ 0 w 53"/>
                <a:gd name="T17" fmla="*/ 57 h 402"/>
                <a:gd name="T18" fmla="*/ 0 w 53"/>
                <a:gd name="T1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02">
                  <a:moveTo>
                    <a:pt x="2" y="115"/>
                  </a:moveTo>
                  <a:lnTo>
                    <a:pt x="53" y="115"/>
                  </a:lnTo>
                  <a:lnTo>
                    <a:pt x="53" y="402"/>
                  </a:lnTo>
                  <a:lnTo>
                    <a:pt x="2" y="402"/>
                  </a:lnTo>
                  <a:lnTo>
                    <a:pt x="2" y="115"/>
                  </a:lnTo>
                  <a:close/>
                  <a:moveTo>
                    <a:pt x="0" y="0"/>
                  </a:moveTo>
                  <a:lnTo>
                    <a:pt x="53" y="0"/>
                  </a:lnTo>
                  <a:lnTo>
                    <a:pt x="53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5" name="Freeform 56"/>
            <p:cNvSpPr>
              <a:spLocks/>
            </p:cNvSpPr>
            <p:nvPr userDrawn="1"/>
          </p:nvSpPr>
          <p:spPr bwMode="auto">
            <a:xfrm>
              <a:off x="7104063" y="2152650"/>
              <a:ext cx="200025" cy="234950"/>
            </a:xfrm>
            <a:custGeom>
              <a:avLst/>
              <a:gdLst>
                <a:gd name="T0" fmla="*/ 148 w 251"/>
                <a:gd name="T1" fmla="*/ 0 h 295"/>
                <a:gd name="T2" fmla="*/ 178 w 251"/>
                <a:gd name="T3" fmla="*/ 4 h 295"/>
                <a:gd name="T4" fmla="*/ 204 w 251"/>
                <a:gd name="T5" fmla="*/ 12 h 295"/>
                <a:gd name="T6" fmla="*/ 224 w 251"/>
                <a:gd name="T7" fmla="*/ 28 h 295"/>
                <a:gd name="T8" fmla="*/ 239 w 251"/>
                <a:gd name="T9" fmla="*/ 49 h 295"/>
                <a:gd name="T10" fmla="*/ 247 w 251"/>
                <a:gd name="T11" fmla="*/ 77 h 295"/>
                <a:gd name="T12" fmla="*/ 251 w 251"/>
                <a:gd name="T13" fmla="*/ 111 h 295"/>
                <a:gd name="T14" fmla="*/ 251 w 251"/>
                <a:gd name="T15" fmla="*/ 295 h 295"/>
                <a:gd name="T16" fmla="*/ 200 w 251"/>
                <a:gd name="T17" fmla="*/ 295 h 295"/>
                <a:gd name="T18" fmla="*/ 200 w 251"/>
                <a:gd name="T19" fmla="*/ 117 h 295"/>
                <a:gd name="T20" fmla="*/ 198 w 251"/>
                <a:gd name="T21" fmla="*/ 93 h 295"/>
                <a:gd name="T22" fmla="*/ 192 w 251"/>
                <a:gd name="T23" fmla="*/ 75 h 295"/>
                <a:gd name="T24" fmla="*/ 184 w 251"/>
                <a:gd name="T25" fmla="*/ 61 h 295"/>
                <a:gd name="T26" fmla="*/ 172 w 251"/>
                <a:gd name="T27" fmla="*/ 51 h 295"/>
                <a:gd name="T28" fmla="*/ 156 w 251"/>
                <a:gd name="T29" fmla="*/ 45 h 295"/>
                <a:gd name="T30" fmla="*/ 136 w 251"/>
                <a:gd name="T31" fmla="*/ 43 h 295"/>
                <a:gd name="T32" fmla="*/ 113 w 251"/>
                <a:gd name="T33" fmla="*/ 47 h 295"/>
                <a:gd name="T34" fmla="*/ 91 w 251"/>
                <a:gd name="T35" fmla="*/ 55 h 295"/>
                <a:gd name="T36" fmla="*/ 75 w 251"/>
                <a:gd name="T37" fmla="*/ 69 h 295"/>
                <a:gd name="T38" fmla="*/ 61 w 251"/>
                <a:gd name="T39" fmla="*/ 89 h 295"/>
                <a:gd name="T40" fmla="*/ 53 w 251"/>
                <a:gd name="T41" fmla="*/ 113 h 295"/>
                <a:gd name="T42" fmla="*/ 51 w 251"/>
                <a:gd name="T43" fmla="*/ 142 h 295"/>
                <a:gd name="T44" fmla="*/ 51 w 251"/>
                <a:gd name="T45" fmla="*/ 295 h 295"/>
                <a:gd name="T46" fmla="*/ 0 w 251"/>
                <a:gd name="T47" fmla="*/ 295 h 295"/>
                <a:gd name="T48" fmla="*/ 0 w 251"/>
                <a:gd name="T49" fmla="*/ 8 h 295"/>
                <a:gd name="T50" fmla="*/ 25 w 251"/>
                <a:gd name="T51" fmla="*/ 8 h 295"/>
                <a:gd name="T52" fmla="*/ 35 w 251"/>
                <a:gd name="T53" fmla="*/ 8 h 295"/>
                <a:gd name="T54" fmla="*/ 41 w 251"/>
                <a:gd name="T55" fmla="*/ 10 h 295"/>
                <a:gd name="T56" fmla="*/ 45 w 251"/>
                <a:gd name="T57" fmla="*/ 16 h 295"/>
                <a:gd name="T58" fmla="*/ 49 w 251"/>
                <a:gd name="T59" fmla="*/ 20 h 295"/>
                <a:gd name="T60" fmla="*/ 49 w 251"/>
                <a:gd name="T61" fmla="*/ 28 h 295"/>
                <a:gd name="T62" fmla="*/ 49 w 251"/>
                <a:gd name="T63" fmla="*/ 51 h 295"/>
                <a:gd name="T64" fmla="*/ 65 w 251"/>
                <a:gd name="T65" fmla="*/ 30 h 295"/>
                <a:gd name="T66" fmla="*/ 89 w 251"/>
                <a:gd name="T67" fmla="*/ 14 h 295"/>
                <a:gd name="T68" fmla="*/ 117 w 251"/>
                <a:gd name="T69" fmla="*/ 4 h 295"/>
                <a:gd name="T70" fmla="*/ 148 w 251"/>
                <a:gd name="T71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295">
                  <a:moveTo>
                    <a:pt x="148" y="0"/>
                  </a:moveTo>
                  <a:lnTo>
                    <a:pt x="178" y="4"/>
                  </a:lnTo>
                  <a:lnTo>
                    <a:pt x="204" y="12"/>
                  </a:lnTo>
                  <a:lnTo>
                    <a:pt x="224" y="28"/>
                  </a:lnTo>
                  <a:lnTo>
                    <a:pt x="239" y="49"/>
                  </a:lnTo>
                  <a:lnTo>
                    <a:pt x="247" y="77"/>
                  </a:lnTo>
                  <a:lnTo>
                    <a:pt x="251" y="111"/>
                  </a:lnTo>
                  <a:lnTo>
                    <a:pt x="251" y="295"/>
                  </a:lnTo>
                  <a:lnTo>
                    <a:pt x="200" y="295"/>
                  </a:lnTo>
                  <a:lnTo>
                    <a:pt x="200" y="117"/>
                  </a:lnTo>
                  <a:lnTo>
                    <a:pt x="198" y="93"/>
                  </a:lnTo>
                  <a:lnTo>
                    <a:pt x="192" y="75"/>
                  </a:lnTo>
                  <a:lnTo>
                    <a:pt x="184" y="61"/>
                  </a:lnTo>
                  <a:lnTo>
                    <a:pt x="172" y="51"/>
                  </a:lnTo>
                  <a:lnTo>
                    <a:pt x="156" y="45"/>
                  </a:lnTo>
                  <a:lnTo>
                    <a:pt x="136" y="43"/>
                  </a:lnTo>
                  <a:lnTo>
                    <a:pt x="113" y="47"/>
                  </a:lnTo>
                  <a:lnTo>
                    <a:pt x="91" y="55"/>
                  </a:lnTo>
                  <a:lnTo>
                    <a:pt x="75" y="69"/>
                  </a:lnTo>
                  <a:lnTo>
                    <a:pt x="61" y="89"/>
                  </a:lnTo>
                  <a:lnTo>
                    <a:pt x="53" y="113"/>
                  </a:lnTo>
                  <a:lnTo>
                    <a:pt x="51" y="142"/>
                  </a:lnTo>
                  <a:lnTo>
                    <a:pt x="51" y="295"/>
                  </a:lnTo>
                  <a:lnTo>
                    <a:pt x="0" y="295"/>
                  </a:lnTo>
                  <a:lnTo>
                    <a:pt x="0" y="8"/>
                  </a:lnTo>
                  <a:lnTo>
                    <a:pt x="25" y="8"/>
                  </a:lnTo>
                  <a:lnTo>
                    <a:pt x="35" y="8"/>
                  </a:lnTo>
                  <a:lnTo>
                    <a:pt x="41" y="10"/>
                  </a:lnTo>
                  <a:lnTo>
                    <a:pt x="45" y="16"/>
                  </a:lnTo>
                  <a:lnTo>
                    <a:pt x="49" y="20"/>
                  </a:lnTo>
                  <a:lnTo>
                    <a:pt x="49" y="28"/>
                  </a:lnTo>
                  <a:lnTo>
                    <a:pt x="49" y="51"/>
                  </a:lnTo>
                  <a:lnTo>
                    <a:pt x="65" y="30"/>
                  </a:lnTo>
                  <a:lnTo>
                    <a:pt x="89" y="14"/>
                  </a:lnTo>
                  <a:lnTo>
                    <a:pt x="117" y="4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6" name="Freeform 57"/>
            <p:cNvSpPr>
              <a:spLocks/>
            </p:cNvSpPr>
            <p:nvPr userDrawn="1"/>
          </p:nvSpPr>
          <p:spPr bwMode="auto">
            <a:xfrm>
              <a:off x="7348538" y="2152650"/>
              <a:ext cx="176213" cy="241300"/>
            </a:xfrm>
            <a:custGeom>
              <a:avLst/>
              <a:gdLst>
                <a:gd name="T0" fmla="*/ 143 w 222"/>
                <a:gd name="T1" fmla="*/ 2 h 303"/>
                <a:gd name="T2" fmla="*/ 194 w 222"/>
                <a:gd name="T3" fmla="*/ 16 h 303"/>
                <a:gd name="T4" fmla="*/ 196 w 222"/>
                <a:gd name="T5" fmla="*/ 65 h 303"/>
                <a:gd name="T6" fmla="*/ 141 w 222"/>
                <a:gd name="T7" fmla="*/ 43 h 303"/>
                <a:gd name="T8" fmla="*/ 95 w 222"/>
                <a:gd name="T9" fmla="*/ 45 h 303"/>
                <a:gd name="T10" fmla="*/ 69 w 222"/>
                <a:gd name="T11" fmla="*/ 57 h 303"/>
                <a:gd name="T12" fmla="*/ 61 w 222"/>
                <a:gd name="T13" fmla="*/ 73 h 303"/>
                <a:gd name="T14" fmla="*/ 61 w 222"/>
                <a:gd name="T15" fmla="*/ 93 h 303"/>
                <a:gd name="T16" fmla="*/ 71 w 222"/>
                <a:gd name="T17" fmla="*/ 107 h 303"/>
                <a:gd name="T18" fmla="*/ 87 w 222"/>
                <a:gd name="T19" fmla="*/ 115 h 303"/>
                <a:gd name="T20" fmla="*/ 150 w 222"/>
                <a:gd name="T21" fmla="*/ 135 h 303"/>
                <a:gd name="T22" fmla="*/ 206 w 222"/>
                <a:gd name="T23" fmla="*/ 166 h 303"/>
                <a:gd name="T24" fmla="*/ 222 w 222"/>
                <a:gd name="T25" fmla="*/ 214 h 303"/>
                <a:gd name="T26" fmla="*/ 210 w 222"/>
                <a:gd name="T27" fmla="*/ 259 h 303"/>
                <a:gd name="T28" fmla="*/ 172 w 222"/>
                <a:gd name="T29" fmla="*/ 293 h 303"/>
                <a:gd name="T30" fmla="*/ 113 w 222"/>
                <a:gd name="T31" fmla="*/ 303 h 303"/>
                <a:gd name="T32" fmla="*/ 49 w 222"/>
                <a:gd name="T33" fmla="*/ 293 h 303"/>
                <a:gd name="T34" fmla="*/ 0 w 222"/>
                <a:gd name="T35" fmla="*/ 265 h 303"/>
                <a:gd name="T36" fmla="*/ 43 w 222"/>
                <a:gd name="T37" fmla="*/ 242 h 303"/>
                <a:gd name="T38" fmla="*/ 87 w 222"/>
                <a:gd name="T39" fmla="*/ 257 h 303"/>
                <a:gd name="T40" fmla="*/ 137 w 222"/>
                <a:gd name="T41" fmla="*/ 257 h 303"/>
                <a:gd name="T42" fmla="*/ 168 w 222"/>
                <a:gd name="T43" fmla="*/ 236 h 303"/>
                <a:gd name="T44" fmla="*/ 170 w 222"/>
                <a:gd name="T45" fmla="*/ 206 h 303"/>
                <a:gd name="T46" fmla="*/ 164 w 222"/>
                <a:gd name="T47" fmla="*/ 192 h 303"/>
                <a:gd name="T48" fmla="*/ 146 w 222"/>
                <a:gd name="T49" fmla="*/ 182 h 303"/>
                <a:gd name="T50" fmla="*/ 81 w 222"/>
                <a:gd name="T51" fmla="*/ 160 h 303"/>
                <a:gd name="T52" fmla="*/ 28 w 222"/>
                <a:gd name="T53" fmla="*/ 131 h 303"/>
                <a:gd name="T54" fmla="*/ 10 w 222"/>
                <a:gd name="T55" fmla="*/ 83 h 303"/>
                <a:gd name="T56" fmla="*/ 18 w 222"/>
                <a:gd name="T57" fmla="*/ 47 h 303"/>
                <a:gd name="T58" fmla="*/ 32 w 222"/>
                <a:gd name="T59" fmla="*/ 28 h 303"/>
                <a:gd name="T60" fmla="*/ 55 w 222"/>
                <a:gd name="T61" fmla="*/ 12 h 303"/>
                <a:gd name="T62" fmla="*/ 95 w 222"/>
                <a:gd name="T63" fmla="*/ 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2" h="303">
                  <a:moveTo>
                    <a:pt x="117" y="0"/>
                  </a:moveTo>
                  <a:lnTo>
                    <a:pt x="143" y="2"/>
                  </a:lnTo>
                  <a:lnTo>
                    <a:pt x="170" y="8"/>
                  </a:lnTo>
                  <a:lnTo>
                    <a:pt x="194" y="16"/>
                  </a:lnTo>
                  <a:lnTo>
                    <a:pt x="216" y="30"/>
                  </a:lnTo>
                  <a:lnTo>
                    <a:pt x="196" y="65"/>
                  </a:lnTo>
                  <a:lnTo>
                    <a:pt x="160" y="49"/>
                  </a:lnTo>
                  <a:lnTo>
                    <a:pt x="141" y="43"/>
                  </a:lnTo>
                  <a:lnTo>
                    <a:pt x="117" y="43"/>
                  </a:lnTo>
                  <a:lnTo>
                    <a:pt x="95" y="45"/>
                  </a:lnTo>
                  <a:lnTo>
                    <a:pt x="77" y="51"/>
                  </a:lnTo>
                  <a:lnTo>
                    <a:pt x="69" y="57"/>
                  </a:lnTo>
                  <a:lnTo>
                    <a:pt x="65" y="63"/>
                  </a:lnTo>
                  <a:lnTo>
                    <a:pt x="61" y="73"/>
                  </a:lnTo>
                  <a:lnTo>
                    <a:pt x="61" y="83"/>
                  </a:lnTo>
                  <a:lnTo>
                    <a:pt x="61" y="93"/>
                  </a:lnTo>
                  <a:lnTo>
                    <a:pt x="67" y="103"/>
                  </a:lnTo>
                  <a:lnTo>
                    <a:pt x="71" y="107"/>
                  </a:lnTo>
                  <a:lnTo>
                    <a:pt x="77" y="111"/>
                  </a:lnTo>
                  <a:lnTo>
                    <a:pt x="87" y="115"/>
                  </a:lnTo>
                  <a:lnTo>
                    <a:pt x="97" y="119"/>
                  </a:lnTo>
                  <a:lnTo>
                    <a:pt x="150" y="135"/>
                  </a:lnTo>
                  <a:lnTo>
                    <a:pt x="182" y="148"/>
                  </a:lnTo>
                  <a:lnTo>
                    <a:pt x="206" y="166"/>
                  </a:lnTo>
                  <a:lnTo>
                    <a:pt x="218" y="188"/>
                  </a:lnTo>
                  <a:lnTo>
                    <a:pt x="222" y="214"/>
                  </a:lnTo>
                  <a:lnTo>
                    <a:pt x="220" y="240"/>
                  </a:lnTo>
                  <a:lnTo>
                    <a:pt x="210" y="259"/>
                  </a:lnTo>
                  <a:lnTo>
                    <a:pt x="194" y="279"/>
                  </a:lnTo>
                  <a:lnTo>
                    <a:pt x="172" y="293"/>
                  </a:lnTo>
                  <a:lnTo>
                    <a:pt x="145" y="301"/>
                  </a:lnTo>
                  <a:lnTo>
                    <a:pt x="113" y="303"/>
                  </a:lnTo>
                  <a:lnTo>
                    <a:pt x="79" y="301"/>
                  </a:lnTo>
                  <a:lnTo>
                    <a:pt x="49" y="293"/>
                  </a:lnTo>
                  <a:lnTo>
                    <a:pt x="24" y="281"/>
                  </a:lnTo>
                  <a:lnTo>
                    <a:pt x="0" y="265"/>
                  </a:lnTo>
                  <a:lnTo>
                    <a:pt x="24" y="230"/>
                  </a:lnTo>
                  <a:lnTo>
                    <a:pt x="43" y="242"/>
                  </a:lnTo>
                  <a:lnTo>
                    <a:pt x="63" y="251"/>
                  </a:lnTo>
                  <a:lnTo>
                    <a:pt x="87" y="257"/>
                  </a:lnTo>
                  <a:lnTo>
                    <a:pt x="113" y="259"/>
                  </a:lnTo>
                  <a:lnTo>
                    <a:pt x="137" y="257"/>
                  </a:lnTo>
                  <a:lnTo>
                    <a:pt x="156" y="249"/>
                  </a:lnTo>
                  <a:lnTo>
                    <a:pt x="168" y="236"/>
                  </a:lnTo>
                  <a:lnTo>
                    <a:pt x="172" y="216"/>
                  </a:lnTo>
                  <a:lnTo>
                    <a:pt x="170" y="206"/>
                  </a:lnTo>
                  <a:lnTo>
                    <a:pt x="168" y="198"/>
                  </a:lnTo>
                  <a:lnTo>
                    <a:pt x="164" y="192"/>
                  </a:lnTo>
                  <a:lnTo>
                    <a:pt x="156" y="186"/>
                  </a:lnTo>
                  <a:lnTo>
                    <a:pt x="146" y="182"/>
                  </a:lnTo>
                  <a:lnTo>
                    <a:pt x="135" y="176"/>
                  </a:lnTo>
                  <a:lnTo>
                    <a:pt x="81" y="160"/>
                  </a:lnTo>
                  <a:lnTo>
                    <a:pt x="49" y="148"/>
                  </a:lnTo>
                  <a:lnTo>
                    <a:pt x="28" y="131"/>
                  </a:lnTo>
                  <a:lnTo>
                    <a:pt x="14" y="109"/>
                  </a:lnTo>
                  <a:lnTo>
                    <a:pt x="10" y="83"/>
                  </a:lnTo>
                  <a:lnTo>
                    <a:pt x="12" y="63"/>
                  </a:lnTo>
                  <a:lnTo>
                    <a:pt x="18" y="47"/>
                  </a:lnTo>
                  <a:lnTo>
                    <a:pt x="24" y="37"/>
                  </a:lnTo>
                  <a:lnTo>
                    <a:pt x="32" y="28"/>
                  </a:lnTo>
                  <a:lnTo>
                    <a:pt x="39" y="20"/>
                  </a:lnTo>
                  <a:lnTo>
                    <a:pt x="55" y="12"/>
                  </a:lnTo>
                  <a:lnTo>
                    <a:pt x="73" y="6"/>
                  </a:lnTo>
                  <a:lnTo>
                    <a:pt x="95" y="2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Freeform 58"/>
            <p:cNvSpPr>
              <a:spLocks noEditPoints="1"/>
            </p:cNvSpPr>
            <p:nvPr userDrawn="1"/>
          </p:nvSpPr>
          <p:spPr bwMode="auto">
            <a:xfrm>
              <a:off x="7575550" y="2068513"/>
              <a:ext cx="42863" cy="319087"/>
            </a:xfrm>
            <a:custGeom>
              <a:avLst/>
              <a:gdLst>
                <a:gd name="T0" fmla="*/ 2 w 54"/>
                <a:gd name="T1" fmla="*/ 115 h 402"/>
                <a:gd name="T2" fmla="*/ 54 w 54"/>
                <a:gd name="T3" fmla="*/ 115 h 402"/>
                <a:gd name="T4" fmla="*/ 54 w 54"/>
                <a:gd name="T5" fmla="*/ 402 h 402"/>
                <a:gd name="T6" fmla="*/ 2 w 54"/>
                <a:gd name="T7" fmla="*/ 402 h 402"/>
                <a:gd name="T8" fmla="*/ 2 w 54"/>
                <a:gd name="T9" fmla="*/ 115 h 402"/>
                <a:gd name="T10" fmla="*/ 0 w 54"/>
                <a:gd name="T11" fmla="*/ 0 h 402"/>
                <a:gd name="T12" fmla="*/ 54 w 54"/>
                <a:gd name="T13" fmla="*/ 0 h 402"/>
                <a:gd name="T14" fmla="*/ 54 w 54"/>
                <a:gd name="T15" fmla="*/ 57 h 402"/>
                <a:gd name="T16" fmla="*/ 0 w 54"/>
                <a:gd name="T17" fmla="*/ 57 h 402"/>
                <a:gd name="T18" fmla="*/ 0 w 54"/>
                <a:gd name="T1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02">
                  <a:moveTo>
                    <a:pt x="2" y="115"/>
                  </a:moveTo>
                  <a:lnTo>
                    <a:pt x="54" y="115"/>
                  </a:lnTo>
                  <a:lnTo>
                    <a:pt x="54" y="402"/>
                  </a:lnTo>
                  <a:lnTo>
                    <a:pt x="2" y="402"/>
                  </a:lnTo>
                  <a:lnTo>
                    <a:pt x="2" y="115"/>
                  </a:lnTo>
                  <a:close/>
                  <a:moveTo>
                    <a:pt x="0" y="0"/>
                  </a:moveTo>
                  <a:lnTo>
                    <a:pt x="54" y="0"/>
                  </a:lnTo>
                  <a:lnTo>
                    <a:pt x="54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8" name="Freeform 59"/>
            <p:cNvSpPr>
              <a:spLocks noEditPoints="1"/>
            </p:cNvSpPr>
            <p:nvPr userDrawn="1"/>
          </p:nvSpPr>
          <p:spPr bwMode="auto">
            <a:xfrm>
              <a:off x="7669213" y="2060575"/>
              <a:ext cx="219075" cy="333375"/>
            </a:xfrm>
            <a:custGeom>
              <a:avLst/>
              <a:gdLst>
                <a:gd name="T0" fmla="*/ 141 w 278"/>
                <a:gd name="T1" fmla="*/ 160 h 420"/>
                <a:gd name="T2" fmla="*/ 115 w 278"/>
                <a:gd name="T3" fmla="*/ 164 h 420"/>
                <a:gd name="T4" fmla="*/ 93 w 278"/>
                <a:gd name="T5" fmla="*/ 174 h 420"/>
                <a:gd name="T6" fmla="*/ 77 w 278"/>
                <a:gd name="T7" fmla="*/ 190 h 420"/>
                <a:gd name="T8" fmla="*/ 64 w 278"/>
                <a:gd name="T9" fmla="*/ 210 h 420"/>
                <a:gd name="T10" fmla="*/ 58 w 278"/>
                <a:gd name="T11" fmla="*/ 238 h 420"/>
                <a:gd name="T12" fmla="*/ 54 w 278"/>
                <a:gd name="T13" fmla="*/ 269 h 420"/>
                <a:gd name="T14" fmla="*/ 58 w 278"/>
                <a:gd name="T15" fmla="*/ 301 h 420"/>
                <a:gd name="T16" fmla="*/ 64 w 278"/>
                <a:gd name="T17" fmla="*/ 327 h 420"/>
                <a:gd name="T18" fmla="*/ 77 w 278"/>
                <a:gd name="T19" fmla="*/ 349 h 420"/>
                <a:gd name="T20" fmla="*/ 93 w 278"/>
                <a:gd name="T21" fmla="*/ 365 h 420"/>
                <a:gd name="T22" fmla="*/ 115 w 278"/>
                <a:gd name="T23" fmla="*/ 372 h 420"/>
                <a:gd name="T24" fmla="*/ 141 w 278"/>
                <a:gd name="T25" fmla="*/ 376 h 420"/>
                <a:gd name="T26" fmla="*/ 167 w 278"/>
                <a:gd name="T27" fmla="*/ 372 h 420"/>
                <a:gd name="T28" fmla="*/ 186 w 278"/>
                <a:gd name="T29" fmla="*/ 363 h 420"/>
                <a:gd name="T30" fmla="*/ 204 w 278"/>
                <a:gd name="T31" fmla="*/ 347 h 420"/>
                <a:gd name="T32" fmla="*/ 216 w 278"/>
                <a:gd name="T33" fmla="*/ 325 h 420"/>
                <a:gd name="T34" fmla="*/ 224 w 278"/>
                <a:gd name="T35" fmla="*/ 299 h 420"/>
                <a:gd name="T36" fmla="*/ 226 w 278"/>
                <a:gd name="T37" fmla="*/ 269 h 420"/>
                <a:gd name="T38" fmla="*/ 224 w 278"/>
                <a:gd name="T39" fmla="*/ 236 h 420"/>
                <a:gd name="T40" fmla="*/ 218 w 278"/>
                <a:gd name="T41" fmla="*/ 210 h 420"/>
                <a:gd name="T42" fmla="*/ 204 w 278"/>
                <a:gd name="T43" fmla="*/ 188 h 420"/>
                <a:gd name="T44" fmla="*/ 188 w 278"/>
                <a:gd name="T45" fmla="*/ 174 h 420"/>
                <a:gd name="T46" fmla="*/ 167 w 278"/>
                <a:gd name="T47" fmla="*/ 164 h 420"/>
                <a:gd name="T48" fmla="*/ 141 w 278"/>
                <a:gd name="T49" fmla="*/ 160 h 420"/>
                <a:gd name="T50" fmla="*/ 226 w 278"/>
                <a:gd name="T51" fmla="*/ 0 h 420"/>
                <a:gd name="T52" fmla="*/ 278 w 278"/>
                <a:gd name="T53" fmla="*/ 0 h 420"/>
                <a:gd name="T54" fmla="*/ 278 w 278"/>
                <a:gd name="T55" fmla="*/ 412 h 420"/>
                <a:gd name="T56" fmla="*/ 250 w 278"/>
                <a:gd name="T57" fmla="*/ 412 h 420"/>
                <a:gd name="T58" fmla="*/ 242 w 278"/>
                <a:gd name="T59" fmla="*/ 412 h 420"/>
                <a:gd name="T60" fmla="*/ 236 w 278"/>
                <a:gd name="T61" fmla="*/ 410 h 420"/>
                <a:gd name="T62" fmla="*/ 230 w 278"/>
                <a:gd name="T63" fmla="*/ 406 h 420"/>
                <a:gd name="T64" fmla="*/ 228 w 278"/>
                <a:gd name="T65" fmla="*/ 400 h 420"/>
                <a:gd name="T66" fmla="*/ 226 w 278"/>
                <a:gd name="T67" fmla="*/ 392 h 420"/>
                <a:gd name="T68" fmla="*/ 226 w 278"/>
                <a:gd name="T69" fmla="*/ 370 h 420"/>
                <a:gd name="T70" fmla="*/ 210 w 278"/>
                <a:gd name="T71" fmla="*/ 390 h 420"/>
                <a:gd name="T72" fmla="*/ 188 w 278"/>
                <a:gd name="T73" fmla="*/ 406 h 420"/>
                <a:gd name="T74" fmla="*/ 161 w 278"/>
                <a:gd name="T75" fmla="*/ 416 h 420"/>
                <a:gd name="T76" fmla="*/ 129 w 278"/>
                <a:gd name="T77" fmla="*/ 420 h 420"/>
                <a:gd name="T78" fmla="*/ 99 w 278"/>
                <a:gd name="T79" fmla="*/ 418 h 420"/>
                <a:gd name="T80" fmla="*/ 73 w 278"/>
                <a:gd name="T81" fmla="*/ 410 h 420"/>
                <a:gd name="T82" fmla="*/ 52 w 278"/>
                <a:gd name="T83" fmla="*/ 396 h 420"/>
                <a:gd name="T84" fmla="*/ 34 w 278"/>
                <a:gd name="T85" fmla="*/ 378 h 420"/>
                <a:gd name="T86" fmla="*/ 20 w 278"/>
                <a:gd name="T87" fmla="*/ 357 h 420"/>
                <a:gd name="T88" fmla="*/ 10 w 278"/>
                <a:gd name="T89" fmla="*/ 331 h 420"/>
                <a:gd name="T90" fmla="*/ 2 w 278"/>
                <a:gd name="T91" fmla="*/ 301 h 420"/>
                <a:gd name="T92" fmla="*/ 0 w 278"/>
                <a:gd name="T93" fmla="*/ 269 h 420"/>
                <a:gd name="T94" fmla="*/ 2 w 278"/>
                <a:gd name="T95" fmla="*/ 236 h 420"/>
                <a:gd name="T96" fmla="*/ 10 w 278"/>
                <a:gd name="T97" fmla="*/ 208 h 420"/>
                <a:gd name="T98" fmla="*/ 20 w 278"/>
                <a:gd name="T99" fmla="*/ 182 h 420"/>
                <a:gd name="T100" fmla="*/ 36 w 278"/>
                <a:gd name="T101" fmla="*/ 160 h 420"/>
                <a:gd name="T102" fmla="*/ 54 w 278"/>
                <a:gd name="T103" fmla="*/ 141 h 420"/>
                <a:gd name="T104" fmla="*/ 77 w 278"/>
                <a:gd name="T105" fmla="*/ 129 h 420"/>
                <a:gd name="T106" fmla="*/ 103 w 278"/>
                <a:gd name="T107" fmla="*/ 119 h 420"/>
                <a:gd name="T108" fmla="*/ 133 w 278"/>
                <a:gd name="T109" fmla="*/ 117 h 420"/>
                <a:gd name="T110" fmla="*/ 163 w 278"/>
                <a:gd name="T111" fmla="*/ 121 h 420"/>
                <a:gd name="T112" fmla="*/ 188 w 278"/>
                <a:gd name="T113" fmla="*/ 129 h 420"/>
                <a:gd name="T114" fmla="*/ 208 w 278"/>
                <a:gd name="T115" fmla="*/ 143 h 420"/>
                <a:gd name="T116" fmla="*/ 226 w 278"/>
                <a:gd name="T117" fmla="*/ 162 h 420"/>
                <a:gd name="T118" fmla="*/ 226 w 278"/>
                <a:gd name="T11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8" h="420">
                  <a:moveTo>
                    <a:pt x="141" y="160"/>
                  </a:moveTo>
                  <a:lnTo>
                    <a:pt x="115" y="164"/>
                  </a:lnTo>
                  <a:lnTo>
                    <a:pt x="93" y="174"/>
                  </a:lnTo>
                  <a:lnTo>
                    <a:pt x="77" y="190"/>
                  </a:lnTo>
                  <a:lnTo>
                    <a:pt x="64" y="210"/>
                  </a:lnTo>
                  <a:lnTo>
                    <a:pt x="58" y="238"/>
                  </a:lnTo>
                  <a:lnTo>
                    <a:pt x="54" y="269"/>
                  </a:lnTo>
                  <a:lnTo>
                    <a:pt x="58" y="301"/>
                  </a:lnTo>
                  <a:lnTo>
                    <a:pt x="64" y="327"/>
                  </a:lnTo>
                  <a:lnTo>
                    <a:pt x="77" y="349"/>
                  </a:lnTo>
                  <a:lnTo>
                    <a:pt x="93" y="365"/>
                  </a:lnTo>
                  <a:lnTo>
                    <a:pt x="115" y="372"/>
                  </a:lnTo>
                  <a:lnTo>
                    <a:pt x="141" y="376"/>
                  </a:lnTo>
                  <a:lnTo>
                    <a:pt x="167" y="372"/>
                  </a:lnTo>
                  <a:lnTo>
                    <a:pt x="186" y="363"/>
                  </a:lnTo>
                  <a:lnTo>
                    <a:pt x="204" y="347"/>
                  </a:lnTo>
                  <a:lnTo>
                    <a:pt x="216" y="325"/>
                  </a:lnTo>
                  <a:lnTo>
                    <a:pt x="224" y="299"/>
                  </a:lnTo>
                  <a:lnTo>
                    <a:pt x="226" y="269"/>
                  </a:lnTo>
                  <a:lnTo>
                    <a:pt x="224" y="236"/>
                  </a:lnTo>
                  <a:lnTo>
                    <a:pt x="218" y="210"/>
                  </a:lnTo>
                  <a:lnTo>
                    <a:pt x="204" y="188"/>
                  </a:lnTo>
                  <a:lnTo>
                    <a:pt x="188" y="174"/>
                  </a:lnTo>
                  <a:lnTo>
                    <a:pt x="167" y="164"/>
                  </a:lnTo>
                  <a:lnTo>
                    <a:pt x="141" y="160"/>
                  </a:lnTo>
                  <a:close/>
                  <a:moveTo>
                    <a:pt x="226" y="0"/>
                  </a:moveTo>
                  <a:lnTo>
                    <a:pt x="278" y="0"/>
                  </a:lnTo>
                  <a:lnTo>
                    <a:pt x="278" y="412"/>
                  </a:lnTo>
                  <a:lnTo>
                    <a:pt x="250" y="412"/>
                  </a:lnTo>
                  <a:lnTo>
                    <a:pt x="242" y="412"/>
                  </a:lnTo>
                  <a:lnTo>
                    <a:pt x="236" y="410"/>
                  </a:lnTo>
                  <a:lnTo>
                    <a:pt x="230" y="406"/>
                  </a:lnTo>
                  <a:lnTo>
                    <a:pt x="228" y="400"/>
                  </a:lnTo>
                  <a:lnTo>
                    <a:pt x="226" y="392"/>
                  </a:lnTo>
                  <a:lnTo>
                    <a:pt x="226" y="370"/>
                  </a:lnTo>
                  <a:lnTo>
                    <a:pt x="210" y="390"/>
                  </a:lnTo>
                  <a:lnTo>
                    <a:pt x="188" y="406"/>
                  </a:lnTo>
                  <a:lnTo>
                    <a:pt x="161" y="416"/>
                  </a:lnTo>
                  <a:lnTo>
                    <a:pt x="129" y="420"/>
                  </a:lnTo>
                  <a:lnTo>
                    <a:pt x="99" y="418"/>
                  </a:lnTo>
                  <a:lnTo>
                    <a:pt x="73" y="410"/>
                  </a:lnTo>
                  <a:lnTo>
                    <a:pt x="52" y="396"/>
                  </a:lnTo>
                  <a:lnTo>
                    <a:pt x="34" y="378"/>
                  </a:lnTo>
                  <a:lnTo>
                    <a:pt x="20" y="357"/>
                  </a:lnTo>
                  <a:lnTo>
                    <a:pt x="10" y="331"/>
                  </a:lnTo>
                  <a:lnTo>
                    <a:pt x="2" y="301"/>
                  </a:lnTo>
                  <a:lnTo>
                    <a:pt x="0" y="269"/>
                  </a:lnTo>
                  <a:lnTo>
                    <a:pt x="2" y="236"/>
                  </a:lnTo>
                  <a:lnTo>
                    <a:pt x="10" y="208"/>
                  </a:lnTo>
                  <a:lnTo>
                    <a:pt x="20" y="182"/>
                  </a:lnTo>
                  <a:lnTo>
                    <a:pt x="36" y="160"/>
                  </a:lnTo>
                  <a:lnTo>
                    <a:pt x="54" y="141"/>
                  </a:lnTo>
                  <a:lnTo>
                    <a:pt x="77" y="129"/>
                  </a:lnTo>
                  <a:lnTo>
                    <a:pt x="103" y="119"/>
                  </a:lnTo>
                  <a:lnTo>
                    <a:pt x="133" y="117"/>
                  </a:lnTo>
                  <a:lnTo>
                    <a:pt x="163" y="121"/>
                  </a:lnTo>
                  <a:lnTo>
                    <a:pt x="188" y="129"/>
                  </a:lnTo>
                  <a:lnTo>
                    <a:pt x="208" y="143"/>
                  </a:lnTo>
                  <a:lnTo>
                    <a:pt x="226" y="162"/>
                  </a:lnTo>
                  <a:lnTo>
                    <a:pt x="2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9" name="Freeform 60"/>
            <p:cNvSpPr>
              <a:spLocks noEditPoints="1"/>
            </p:cNvSpPr>
            <p:nvPr userDrawn="1"/>
          </p:nvSpPr>
          <p:spPr bwMode="auto">
            <a:xfrm>
              <a:off x="7940675" y="2152650"/>
              <a:ext cx="204788" cy="241300"/>
            </a:xfrm>
            <a:custGeom>
              <a:avLst/>
              <a:gdLst>
                <a:gd name="T0" fmla="*/ 139 w 258"/>
                <a:gd name="T1" fmla="*/ 43 h 303"/>
                <a:gd name="T2" fmla="*/ 117 w 258"/>
                <a:gd name="T3" fmla="*/ 45 h 303"/>
                <a:gd name="T4" fmla="*/ 97 w 258"/>
                <a:gd name="T5" fmla="*/ 51 h 303"/>
                <a:gd name="T6" fmla="*/ 81 w 258"/>
                <a:gd name="T7" fmla="*/ 65 h 303"/>
                <a:gd name="T8" fmla="*/ 67 w 258"/>
                <a:gd name="T9" fmla="*/ 81 h 303"/>
                <a:gd name="T10" fmla="*/ 57 w 258"/>
                <a:gd name="T11" fmla="*/ 101 h 303"/>
                <a:gd name="T12" fmla="*/ 54 w 258"/>
                <a:gd name="T13" fmla="*/ 125 h 303"/>
                <a:gd name="T14" fmla="*/ 208 w 258"/>
                <a:gd name="T15" fmla="*/ 125 h 303"/>
                <a:gd name="T16" fmla="*/ 208 w 258"/>
                <a:gd name="T17" fmla="*/ 121 h 303"/>
                <a:gd name="T18" fmla="*/ 206 w 258"/>
                <a:gd name="T19" fmla="*/ 97 h 303"/>
                <a:gd name="T20" fmla="*/ 200 w 258"/>
                <a:gd name="T21" fmla="*/ 77 h 303"/>
                <a:gd name="T22" fmla="*/ 190 w 258"/>
                <a:gd name="T23" fmla="*/ 63 h 303"/>
                <a:gd name="T24" fmla="*/ 176 w 258"/>
                <a:gd name="T25" fmla="*/ 51 h 303"/>
                <a:gd name="T26" fmla="*/ 161 w 258"/>
                <a:gd name="T27" fmla="*/ 45 h 303"/>
                <a:gd name="T28" fmla="*/ 139 w 258"/>
                <a:gd name="T29" fmla="*/ 43 h 303"/>
                <a:gd name="T30" fmla="*/ 139 w 258"/>
                <a:gd name="T31" fmla="*/ 0 h 303"/>
                <a:gd name="T32" fmla="*/ 166 w 258"/>
                <a:gd name="T33" fmla="*/ 2 h 303"/>
                <a:gd name="T34" fmla="*/ 190 w 258"/>
                <a:gd name="T35" fmla="*/ 10 h 303"/>
                <a:gd name="T36" fmla="*/ 210 w 258"/>
                <a:gd name="T37" fmla="*/ 22 h 303"/>
                <a:gd name="T38" fmla="*/ 226 w 258"/>
                <a:gd name="T39" fmla="*/ 35 h 303"/>
                <a:gd name="T40" fmla="*/ 240 w 258"/>
                <a:gd name="T41" fmla="*/ 55 h 303"/>
                <a:gd name="T42" fmla="*/ 250 w 258"/>
                <a:gd name="T43" fmla="*/ 77 h 303"/>
                <a:gd name="T44" fmla="*/ 256 w 258"/>
                <a:gd name="T45" fmla="*/ 103 h 303"/>
                <a:gd name="T46" fmla="*/ 258 w 258"/>
                <a:gd name="T47" fmla="*/ 131 h 303"/>
                <a:gd name="T48" fmla="*/ 254 w 258"/>
                <a:gd name="T49" fmla="*/ 164 h 303"/>
                <a:gd name="T50" fmla="*/ 52 w 258"/>
                <a:gd name="T51" fmla="*/ 164 h 303"/>
                <a:gd name="T52" fmla="*/ 55 w 258"/>
                <a:gd name="T53" fmla="*/ 192 h 303"/>
                <a:gd name="T54" fmla="*/ 65 w 258"/>
                <a:gd name="T55" fmla="*/ 216 h 303"/>
                <a:gd name="T56" fmla="*/ 79 w 258"/>
                <a:gd name="T57" fmla="*/ 236 h 303"/>
                <a:gd name="T58" fmla="*/ 99 w 258"/>
                <a:gd name="T59" fmla="*/ 248 h 303"/>
                <a:gd name="T60" fmla="*/ 123 w 258"/>
                <a:gd name="T61" fmla="*/ 255 h 303"/>
                <a:gd name="T62" fmla="*/ 151 w 258"/>
                <a:gd name="T63" fmla="*/ 259 h 303"/>
                <a:gd name="T64" fmla="*/ 180 w 258"/>
                <a:gd name="T65" fmla="*/ 255 h 303"/>
                <a:gd name="T66" fmla="*/ 204 w 258"/>
                <a:gd name="T67" fmla="*/ 249 h 303"/>
                <a:gd name="T68" fmla="*/ 224 w 258"/>
                <a:gd name="T69" fmla="*/ 236 h 303"/>
                <a:gd name="T70" fmla="*/ 246 w 258"/>
                <a:gd name="T71" fmla="*/ 269 h 303"/>
                <a:gd name="T72" fmla="*/ 226 w 258"/>
                <a:gd name="T73" fmla="*/ 285 h 303"/>
                <a:gd name="T74" fmla="*/ 202 w 258"/>
                <a:gd name="T75" fmla="*/ 295 h 303"/>
                <a:gd name="T76" fmla="*/ 176 w 258"/>
                <a:gd name="T77" fmla="*/ 301 h 303"/>
                <a:gd name="T78" fmla="*/ 147 w 258"/>
                <a:gd name="T79" fmla="*/ 303 h 303"/>
                <a:gd name="T80" fmla="*/ 115 w 258"/>
                <a:gd name="T81" fmla="*/ 301 h 303"/>
                <a:gd name="T82" fmla="*/ 85 w 258"/>
                <a:gd name="T83" fmla="*/ 293 h 303"/>
                <a:gd name="T84" fmla="*/ 61 w 258"/>
                <a:gd name="T85" fmla="*/ 281 h 303"/>
                <a:gd name="T86" fmla="*/ 40 w 258"/>
                <a:gd name="T87" fmla="*/ 263 h 303"/>
                <a:gd name="T88" fmla="*/ 24 w 258"/>
                <a:gd name="T89" fmla="*/ 242 h 303"/>
                <a:gd name="T90" fmla="*/ 10 w 258"/>
                <a:gd name="T91" fmla="*/ 216 h 303"/>
                <a:gd name="T92" fmla="*/ 2 w 258"/>
                <a:gd name="T93" fmla="*/ 184 h 303"/>
                <a:gd name="T94" fmla="*/ 0 w 258"/>
                <a:gd name="T95" fmla="*/ 148 h 303"/>
                <a:gd name="T96" fmla="*/ 2 w 258"/>
                <a:gd name="T97" fmla="*/ 115 h 303"/>
                <a:gd name="T98" fmla="*/ 10 w 258"/>
                <a:gd name="T99" fmla="*/ 85 h 303"/>
                <a:gd name="T100" fmla="*/ 24 w 258"/>
                <a:gd name="T101" fmla="*/ 59 h 303"/>
                <a:gd name="T102" fmla="*/ 40 w 258"/>
                <a:gd name="T103" fmla="*/ 39 h 303"/>
                <a:gd name="T104" fmla="*/ 59 w 258"/>
                <a:gd name="T105" fmla="*/ 22 h 303"/>
                <a:gd name="T106" fmla="*/ 83 w 258"/>
                <a:gd name="T107" fmla="*/ 10 h 303"/>
                <a:gd name="T108" fmla="*/ 109 w 258"/>
                <a:gd name="T109" fmla="*/ 2 h 303"/>
                <a:gd name="T110" fmla="*/ 139 w 258"/>
                <a:gd name="T11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" h="303">
                  <a:moveTo>
                    <a:pt x="139" y="43"/>
                  </a:moveTo>
                  <a:lnTo>
                    <a:pt x="117" y="45"/>
                  </a:lnTo>
                  <a:lnTo>
                    <a:pt x="97" y="51"/>
                  </a:lnTo>
                  <a:lnTo>
                    <a:pt x="81" y="65"/>
                  </a:lnTo>
                  <a:lnTo>
                    <a:pt x="67" y="81"/>
                  </a:lnTo>
                  <a:lnTo>
                    <a:pt x="57" y="101"/>
                  </a:lnTo>
                  <a:lnTo>
                    <a:pt x="54" y="125"/>
                  </a:lnTo>
                  <a:lnTo>
                    <a:pt x="208" y="125"/>
                  </a:lnTo>
                  <a:lnTo>
                    <a:pt x="208" y="121"/>
                  </a:lnTo>
                  <a:lnTo>
                    <a:pt x="206" y="97"/>
                  </a:lnTo>
                  <a:lnTo>
                    <a:pt x="200" y="77"/>
                  </a:lnTo>
                  <a:lnTo>
                    <a:pt x="190" y="63"/>
                  </a:lnTo>
                  <a:lnTo>
                    <a:pt x="176" y="51"/>
                  </a:lnTo>
                  <a:lnTo>
                    <a:pt x="161" y="45"/>
                  </a:lnTo>
                  <a:lnTo>
                    <a:pt x="139" y="43"/>
                  </a:lnTo>
                  <a:close/>
                  <a:moveTo>
                    <a:pt x="139" y="0"/>
                  </a:moveTo>
                  <a:lnTo>
                    <a:pt x="166" y="2"/>
                  </a:lnTo>
                  <a:lnTo>
                    <a:pt x="190" y="10"/>
                  </a:lnTo>
                  <a:lnTo>
                    <a:pt x="210" y="22"/>
                  </a:lnTo>
                  <a:lnTo>
                    <a:pt x="226" y="35"/>
                  </a:lnTo>
                  <a:lnTo>
                    <a:pt x="240" y="55"/>
                  </a:lnTo>
                  <a:lnTo>
                    <a:pt x="250" y="77"/>
                  </a:lnTo>
                  <a:lnTo>
                    <a:pt x="256" y="103"/>
                  </a:lnTo>
                  <a:lnTo>
                    <a:pt x="258" y="131"/>
                  </a:lnTo>
                  <a:lnTo>
                    <a:pt x="254" y="164"/>
                  </a:lnTo>
                  <a:lnTo>
                    <a:pt x="52" y="164"/>
                  </a:lnTo>
                  <a:lnTo>
                    <a:pt x="55" y="192"/>
                  </a:lnTo>
                  <a:lnTo>
                    <a:pt x="65" y="216"/>
                  </a:lnTo>
                  <a:lnTo>
                    <a:pt x="79" y="236"/>
                  </a:lnTo>
                  <a:lnTo>
                    <a:pt x="99" y="248"/>
                  </a:lnTo>
                  <a:lnTo>
                    <a:pt x="123" y="255"/>
                  </a:lnTo>
                  <a:lnTo>
                    <a:pt x="151" y="259"/>
                  </a:lnTo>
                  <a:lnTo>
                    <a:pt x="180" y="255"/>
                  </a:lnTo>
                  <a:lnTo>
                    <a:pt x="204" y="249"/>
                  </a:lnTo>
                  <a:lnTo>
                    <a:pt x="224" y="236"/>
                  </a:lnTo>
                  <a:lnTo>
                    <a:pt x="246" y="269"/>
                  </a:lnTo>
                  <a:lnTo>
                    <a:pt x="226" y="285"/>
                  </a:lnTo>
                  <a:lnTo>
                    <a:pt x="202" y="295"/>
                  </a:lnTo>
                  <a:lnTo>
                    <a:pt x="176" y="301"/>
                  </a:lnTo>
                  <a:lnTo>
                    <a:pt x="147" y="303"/>
                  </a:lnTo>
                  <a:lnTo>
                    <a:pt x="115" y="301"/>
                  </a:lnTo>
                  <a:lnTo>
                    <a:pt x="85" y="293"/>
                  </a:lnTo>
                  <a:lnTo>
                    <a:pt x="61" y="281"/>
                  </a:lnTo>
                  <a:lnTo>
                    <a:pt x="40" y="263"/>
                  </a:lnTo>
                  <a:lnTo>
                    <a:pt x="24" y="242"/>
                  </a:lnTo>
                  <a:lnTo>
                    <a:pt x="10" y="216"/>
                  </a:lnTo>
                  <a:lnTo>
                    <a:pt x="2" y="184"/>
                  </a:lnTo>
                  <a:lnTo>
                    <a:pt x="0" y="148"/>
                  </a:lnTo>
                  <a:lnTo>
                    <a:pt x="2" y="115"/>
                  </a:lnTo>
                  <a:lnTo>
                    <a:pt x="10" y="85"/>
                  </a:lnTo>
                  <a:lnTo>
                    <a:pt x="24" y="59"/>
                  </a:lnTo>
                  <a:lnTo>
                    <a:pt x="40" y="39"/>
                  </a:lnTo>
                  <a:lnTo>
                    <a:pt x="59" y="22"/>
                  </a:lnTo>
                  <a:lnTo>
                    <a:pt x="83" y="10"/>
                  </a:lnTo>
                  <a:lnTo>
                    <a:pt x="109" y="2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580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Slide with Photo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5"/>
            <a:ext cx="12191997" cy="685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2848" y="3698840"/>
            <a:ext cx="11257205" cy="1060288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70000"/>
              </a:lnSpc>
              <a:defRPr sz="8700" b="0">
                <a:solidFill>
                  <a:schemeClr val="tx1">
                    <a:alpha val="90000"/>
                  </a:schemeClr>
                </a:solidFill>
                <a:latin typeface="+mj-lt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2848" y="4626389"/>
            <a:ext cx="11257205" cy="415496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0" indent="0" algn="l">
              <a:buNone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defRPr sz="2100">
                <a:solidFill>
                  <a:schemeClr val="tx1"/>
                </a:solidFill>
              </a:defRPr>
            </a:lvl3pPr>
            <a:lvl4pPr marL="0" indent="0" algn="l">
              <a:buNone/>
              <a:defRPr sz="1900">
                <a:solidFill>
                  <a:schemeClr val="tx1"/>
                </a:solidFill>
              </a:defRPr>
            </a:lvl4pPr>
            <a:lvl5pPr marL="0" indent="0" algn="l">
              <a:buNone/>
              <a:defRPr sz="1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02395" y="514776"/>
            <a:ext cx="1665592" cy="1097757"/>
            <a:chOff x="451796" y="386081"/>
            <a:chExt cx="1249194" cy="823318"/>
          </a:xfrm>
        </p:grpSpPr>
        <p:sp>
          <p:nvSpPr>
            <p:cNvPr id="19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7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952" y="1558461"/>
            <a:ext cx="11248101" cy="4284985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8055"/>
            <a:ext cx="11248101" cy="2192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rgbClr val="93A0A7"/>
                </a:solidFill>
                <a:latin typeface="+mn-lt"/>
              </a:defRPr>
            </a:lvl1pPr>
            <a:lvl2pPr marL="228573" indent="-152380">
              <a:defRPr sz="1200"/>
            </a:lvl2pPr>
            <a:lvl3pPr marL="457143" indent="-152380">
              <a:defRPr sz="1200"/>
            </a:lvl3pPr>
            <a:lvl4pPr marL="685718" indent="-152380">
              <a:defRPr sz="1200"/>
            </a:lvl4pPr>
            <a:lvl5pPr marL="914286" indent="-152380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  <p:grpSp>
        <p:nvGrpSpPr>
          <p:cNvPr id="996" name="Group 995"/>
          <p:cNvGrpSpPr/>
          <p:nvPr userDrawn="1"/>
        </p:nvGrpSpPr>
        <p:grpSpPr>
          <a:xfrm>
            <a:off x="49429" y="62408"/>
            <a:ext cx="12142572" cy="6795592"/>
            <a:chOff x="266700" y="1004888"/>
            <a:chExt cx="8613776" cy="4845051"/>
          </a:xfr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997" name="Oval 12"/>
            <p:cNvSpPr>
              <a:spLocks noChangeArrowheads="1"/>
            </p:cNvSpPr>
            <p:nvPr/>
          </p:nvSpPr>
          <p:spPr bwMode="auto">
            <a:xfrm>
              <a:off x="26670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998" name="Oval 13"/>
            <p:cNvSpPr>
              <a:spLocks noChangeArrowheads="1"/>
            </p:cNvSpPr>
            <p:nvPr/>
          </p:nvSpPr>
          <p:spPr bwMode="auto">
            <a:xfrm>
              <a:off x="26670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999" name="Oval 14"/>
            <p:cNvSpPr>
              <a:spLocks noChangeArrowheads="1"/>
            </p:cNvSpPr>
            <p:nvPr/>
          </p:nvSpPr>
          <p:spPr bwMode="auto">
            <a:xfrm>
              <a:off x="266700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00" name="Oval 15"/>
            <p:cNvSpPr>
              <a:spLocks noChangeArrowheads="1"/>
            </p:cNvSpPr>
            <p:nvPr/>
          </p:nvSpPr>
          <p:spPr bwMode="auto">
            <a:xfrm>
              <a:off x="395288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01" name="Oval 16"/>
            <p:cNvSpPr>
              <a:spLocks noChangeArrowheads="1"/>
            </p:cNvSpPr>
            <p:nvPr/>
          </p:nvSpPr>
          <p:spPr bwMode="auto">
            <a:xfrm>
              <a:off x="395288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02" name="Oval 17"/>
            <p:cNvSpPr>
              <a:spLocks noChangeArrowheads="1"/>
            </p:cNvSpPr>
            <p:nvPr/>
          </p:nvSpPr>
          <p:spPr bwMode="auto">
            <a:xfrm>
              <a:off x="39528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03" name="Oval 18"/>
            <p:cNvSpPr>
              <a:spLocks noChangeArrowheads="1"/>
            </p:cNvSpPr>
            <p:nvPr/>
          </p:nvSpPr>
          <p:spPr bwMode="auto">
            <a:xfrm>
              <a:off x="39528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04" name="Oval 19"/>
            <p:cNvSpPr>
              <a:spLocks noChangeArrowheads="1"/>
            </p:cNvSpPr>
            <p:nvPr/>
          </p:nvSpPr>
          <p:spPr bwMode="auto">
            <a:xfrm>
              <a:off x="395288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05" name="Oval 20"/>
            <p:cNvSpPr>
              <a:spLocks noChangeArrowheads="1"/>
            </p:cNvSpPr>
            <p:nvPr/>
          </p:nvSpPr>
          <p:spPr bwMode="auto">
            <a:xfrm>
              <a:off x="395288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06" name="Oval 21"/>
            <p:cNvSpPr>
              <a:spLocks noChangeArrowheads="1"/>
            </p:cNvSpPr>
            <p:nvPr/>
          </p:nvSpPr>
          <p:spPr bwMode="auto">
            <a:xfrm>
              <a:off x="395288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07" name="Oval 22"/>
            <p:cNvSpPr>
              <a:spLocks noChangeArrowheads="1"/>
            </p:cNvSpPr>
            <p:nvPr/>
          </p:nvSpPr>
          <p:spPr bwMode="auto">
            <a:xfrm>
              <a:off x="522288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08" name="Oval 23"/>
            <p:cNvSpPr>
              <a:spLocks noChangeArrowheads="1"/>
            </p:cNvSpPr>
            <p:nvPr/>
          </p:nvSpPr>
          <p:spPr bwMode="auto">
            <a:xfrm>
              <a:off x="522288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09" name="Oval 24"/>
            <p:cNvSpPr>
              <a:spLocks noChangeArrowheads="1"/>
            </p:cNvSpPr>
            <p:nvPr/>
          </p:nvSpPr>
          <p:spPr bwMode="auto">
            <a:xfrm>
              <a:off x="52228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10" name="Oval 25"/>
            <p:cNvSpPr>
              <a:spLocks noChangeArrowheads="1"/>
            </p:cNvSpPr>
            <p:nvPr/>
          </p:nvSpPr>
          <p:spPr bwMode="auto">
            <a:xfrm>
              <a:off x="52228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11" name="Oval 26"/>
            <p:cNvSpPr>
              <a:spLocks noChangeArrowheads="1"/>
            </p:cNvSpPr>
            <p:nvPr/>
          </p:nvSpPr>
          <p:spPr bwMode="auto">
            <a:xfrm>
              <a:off x="522288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12" name="Oval 27"/>
            <p:cNvSpPr>
              <a:spLocks noChangeArrowheads="1"/>
            </p:cNvSpPr>
            <p:nvPr/>
          </p:nvSpPr>
          <p:spPr bwMode="auto">
            <a:xfrm>
              <a:off x="522288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13" name="Oval 28"/>
            <p:cNvSpPr>
              <a:spLocks noChangeArrowheads="1"/>
            </p:cNvSpPr>
            <p:nvPr/>
          </p:nvSpPr>
          <p:spPr bwMode="auto">
            <a:xfrm>
              <a:off x="649288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14" name="Oval 29"/>
            <p:cNvSpPr>
              <a:spLocks noChangeArrowheads="1"/>
            </p:cNvSpPr>
            <p:nvPr/>
          </p:nvSpPr>
          <p:spPr bwMode="auto">
            <a:xfrm>
              <a:off x="649288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15" name="Oval 30"/>
            <p:cNvSpPr>
              <a:spLocks noChangeArrowheads="1"/>
            </p:cNvSpPr>
            <p:nvPr/>
          </p:nvSpPr>
          <p:spPr bwMode="auto">
            <a:xfrm>
              <a:off x="64928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16" name="Oval 31"/>
            <p:cNvSpPr>
              <a:spLocks noChangeArrowheads="1"/>
            </p:cNvSpPr>
            <p:nvPr/>
          </p:nvSpPr>
          <p:spPr bwMode="auto">
            <a:xfrm>
              <a:off x="64928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17" name="Oval 32"/>
            <p:cNvSpPr>
              <a:spLocks noChangeArrowheads="1"/>
            </p:cNvSpPr>
            <p:nvPr/>
          </p:nvSpPr>
          <p:spPr bwMode="auto">
            <a:xfrm>
              <a:off x="649288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18" name="Oval 33"/>
            <p:cNvSpPr>
              <a:spLocks noChangeArrowheads="1"/>
            </p:cNvSpPr>
            <p:nvPr/>
          </p:nvSpPr>
          <p:spPr bwMode="auto">
            <a:xfrm>
              <a:off x="777875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19" name="Oval 34"/>
            <p:cNvSpPr>
              <a:spLocks noChangeArrowheads="1"/>
            </p:cNvSpPr>
            <p:nvPr/>
          </p:nvSpPr>
          <p:spPr bwMode="auto">
            <a:xfrm>
              <a:off x="777875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20" name="Oval 35"/>
            <p:cNvSpPr>
              <a:spLocks noChangeArrowheads="1"/>
            </p:cNvSpPr>
            <p:nvPr/>
          </p:nvSpPr>
          <p:spPr bwMode="auto">
            <a:xfrm>
              <a:off x="777875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21" name="Oval 36"/>
            <p:cNvSpPr>
              <a:spLocks noChangeArrowheads="1"/>
            </p:cNvSpPr>
            <p:nvPr/>
          </p:nvSpPr>
          <p:spPr bwMode="auto">
            <a:xfrm>
              <a:off x="777875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22" name="Oval 37"/>
            <p:cNvSpPr>
              <a:spLocks noChangeArrowheads="1"/>
            </p:cNvSpPr>
            <p:nvPr/>
          </p:nvSpPr>
          <p:spPr bwMode="auto">
            <a:xfrm>
              <a:off x="901700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23" name="Oval 38"/>
            <p:cNvSpPr>
              <a:spLocks noChangeArrowheads="1"/>
            </p:cNvSpPr>
            <p:nvPr/>
          </p:nvSpPr>
          <p:spPr bwMode="auto">
            <a:xfrm>
              <a:off x="90170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24" name="Oval 39"/>
            <p:cNvSpPr>
              <a:spLocks noChangeArrowheads="1"/>
            </p:cNvSpPr>
            <p:nvPr/>
          </p:nvSpPr>
          <p:spPr bwMode="auto">
            <a:xfrm>
              <a:off x="90170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25" name="Oval 40"/>
            <p:cNvSpPr>
              <a:spLocks noChangeArrowheads="1"/>
            </p:cNvSpPr>
            <p:nvPr/>
          </p:nvSpPr>
          <p:spPr bwMode="auto">
            <a:xfrm>
              <a:off x="90170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26" name="Oval 41"/>
            <p:cNvSpPr>
              <a:spLocks noChangeArrowheads="1"/>
            </p:cNvSpPr>
            <p:nvPr/>
          </p:nvSpPr>
          <p:spPr bwMode="auto">
            <a:xfrm>
              <a:off x="1028700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27" name="Oval 42"/>
            <p:cNvSpPr>
              <a:spLocks noChangeArrowheads="1"/>
            </p:cNvSpPr>
            <p:nvPr/>
          </p:nvSpPr>
          <p:spPr bwMode="auto">
            <a:xfrm>
              <a:off x="102870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28" name="Oval 43"/>
            <p:cNvSpPr>
              <a:spLocks noChangeArrowheads="1"/>
            </p:cNvSpPr>
            <p:nvPr/>
          </p:nvSpPr>
          <p:spPr bwMode="auto">
            <a:xfrm>
              <a:off x="102870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29" name="Oval 44"/>
            <p:cNvSpPr>
              <a:spLocks noChangeArrowheads="1"/>
            </p:cNvSpPr>
            <p:nvPr/>
          </p:nvSpPr>
          <p:spPr bwMode="auto">
            <a:xfrm>
              <a:off x="102870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30" name="Oval 45"/>
            <p:cNvSpPr>
              <a:spLocks noChangeArrowheads="1"/>
            </p:cNvSpPr>
            <p:nvPr/>
          </p:nvSpPr>
          <p:spPr bwMode="auto">
            <a:xfrm>
              <a:off x="1028700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31" name="Oval 46"/>
            <p:cNvSpPr>
              <a:spLocks noChangeArrowheads="1"/>
            </p:cNvSpPr>
            <p:nvPr/>
          </p:nvSpPr>
          <p:spPr bwMode="auto">
            <a:xfrm>
              <a:off x="1028700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32" name="Oval 47"/>
            <p:cNvSpPr>
              <a:spLocks noChangeArrowheads="1"/>
            </p:cNvSpPr>
            <p:nvPr/>
          </p:nvSpPr>
          <p:spPr bwMode="auto">
            <a:xfrm>
              <a:off x="1155700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33" name="Oval 48"/>
            <p:cNvSpPr>
              <a:spLocks noChangeArrowheads="1"/>
            </p:cNvSpPr>
            <p:nvPr/>
          </p:nvSpPr>
          <p:spPr bwMode="auto">
            <a:xfrm>
              <a:off x="115570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34" name="Oval 49"/>
            <p:cNvSpPr>
              <a:spLocks noChangeArrowheads="1"/>
            </p:cNvSpPr>
            <p:nvPr/>
          </p:nvSpPr>
          <p:spPr bwMode="auto">
            <a:xfrm>
              <a:off x="115570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35" name="Oval 50"/>
            <p:cNvSpPr>
              <a:spLocks noChangeArrowheads="1"/>
            </p:cNvSpPr>
            <p:nvPr/>
          </p:nvSpPr>
          <p:spPr bwMode="auto">
            <a:xfrm>
              <a:off x="115570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36" name="Oval 51"/>
            <p:cNvSpPr>
              <a:spLocks noChangeArrowheads="1"/>
            </p:cNvSpPr>
            <p:nvPr/>
          </p:nvSpPr>
          <p:spPr bwMode="auto">
            <a:xfrm>
              <a:off x="1155700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37" name="Oval 52"/>
            <p:cNvSpPr>
              <a:spLocks noChangeArrowheads="1"/>
            </p:cNvSpPr>
            <p:nvPr/>
          </p:nvSpPr>
          <p:spPr bwMode="auto">
            <a:xfrm>
              <a:off x="1155700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38" name="Oval 53"/>
            <p:cNvSpPr>
              <a:spLocks noChangeArrowheads="1"/>
            </p:cNvSpPr>
            <p:nvPr/>
          </p:nvSpPr>
          <p:spPr bwMode="auto">
            <a:xfrm>
              <a:off x="1155700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39" name="Oval 54"/>
            <p:cNvSpPr>
              <a:spLocks noChangeArrowheads="1"/>
            </p:cNvSpPr>
            <p:nvPr/>
          </p:nvSpPr>
          <p:spPr bwMode="auto">
            <a:xfrm>
              <a:off x="1284288" y="1643063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40" name="Oval 55"/>
            <p:cNvSpPr>
              <a:spLocks noChangeArrowheads="1"/>
            </p:cNvSpPr>
            <p:nvPr/>
          </p:nvSpPr>
          <p:spPr bwMode="auto">
            <a:xfrm>
              <a:off x="1284288" y="177006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41" name="Oval 56"/>
            <p:cNvSpPr>
              <a:spLocks noChangeArrowheads="1"/>
            </p:cNvSpPr>
            <p:nvPr/>
          </p:nvSpPr>
          <p:spPr bwMode="auto">
            <a:xfrm>
              <a:off x="1284288" y="189706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42" name="Oval 57"/>
            <p:cNvSpPr>
              <a:spLocks noChangeArrowheads="1"/>
            </p:cNvSpPr>
            <p:nvPr/>
          </p:nvSpPr>
          <p:spPr bwMode="auto">
            <a:xfrm>
              <a:off x="1284288" y="2028826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43" name="Oval 58"/>
            <p:cNvSpPr>
              <a:spLocks noChangeArrowheads="1"/>
            </p:cNvSpPr>
            <p:nvPr/>
          </p:nvSpPr>
          <p:spPr bwMode="auto">
            <a:xfrm>
              <a:off x="1284288" y="215582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44" name="Oval 59"/>
            <p:cNvSpPr>
              <a:spLocks noChangeArrowheads="1"/>
            </p:cNvSpPr>
            <p:nvPr/>
          </p:nvSpPr>
          <p:spPr bwMode="auto">
            <a:xfrm>
              <a:off x="1284288" y="2284413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45" name="Oval 60"/>
            <p:cNvSpPr>
              <a:spLocks noChangeArrowheads="1"/>
            </p:cNvSpPr>
            <p:nvPr/>
          </p:nvSpPr>
          <p:spPr bwMode="auto">
            <a:xfrm>
              <a:off x="1284288" y="241141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46" name="Oval 61"/>
            <p:cNvSpPr>
              <a:spLocks noChangeArrowheads="1"/>
            </p:cNvSpPr>
            <p:nvPr/>
          </p:nvSpPr>
          <p:spPr bwMode="auto">
            <a:xfrm>
              <a:off x="1284288" y="253841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47" name="Oval 62"/>
            <p:cNvSpPr>
              <a:spLocks noChangeArrowheads="1"/>
            </p:cNvSpPr>
            <p:nvPr/>
          </p:nvSpPr>
          <p:spPr bwMode="auto">
            <a:xfrm>
              <a:off x="1284288" y="266541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48" name="Oval 63"/>
            <p:cNvSpPr>
              <a:spLocks noChangeArrowheads="1"/>
            </p:cNvSpPr>
            <p:nvPr/>
          </p:nvSpPr>
          <p:spPr bwMode="auto">
            <a:xfrm>
              <a:off x="1284288" y="2794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49" name="Oval 64"/>
            <p:cNvSpPr>
              <a:spLocks noChangeArrowheads="1"/>
            </p:cNvSpPr>
            <p:nvPr/>
          </p:nvSpPr>
          <p:spPr bwMode="auto">
            <a:xfrm>
              <a:off x="1284288" y="2921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50" name="Oval 65"/>
            <p:cNvSpPr>
              <a:spLocks noChangeArrowheads="1"/>
            </p:cNvSpPr>
            <p:nvPr/>
          </p:nvSpPr>
          <p:spPr bwMode="auto">
            <a:xfrm>
              <a:off x="1411288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51" name="Oval 66"/>
            <p:cNvSpPr>
              <a:spLocks noChangeArrowheads="1"/>
            </p:cNvSpPr>
            <p:nvPr/>
          </p:nvSpPr>
          <p:spPr bwMode="auto">
            <a:xfrm>
              <a:off x="1411288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52" name="Oval 67"/>
            <p:cNvSpPr>
              <a:spLocks noChangeArrowheads="1"/>
            </p:cNvSpPr>
            <p:nvPr/>
          </p:nvSpPr>
          <p:spPr bwMode="auto">
            <a:xfrm>
              <a:off x="1411288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53" name="Oval 68"/>
            <p:cNvSpPr>
              <a:spLocks noChangeArrowheads="1"/>
            </p:cNvSpPr>
            <p:nvPr/>
          </p:nvSpPr>
          <p:spPr bwMode="auto">
            <a:xfrm>
              <a:off x="1411288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54" name="Oval 69"/>
            <p:cNvSpPr>
              <a:spLocks noChangeArrowheads="1"/>
            </p:cNvSpPr>
            <p:nvPr/>
          </p:nvSpPr>
          <p:spPr bwMode="auto">
            <a:xfrm>
              <a:off x="141128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55" name="Oval 70"/>
            <p:cNvSpPr>
              <a:spLocks noChangeArrowheads="1"/>
            </p:cNvSpPr>
            <p:nvPr/>
          </p:nvSpPr>
          <p:spPr bwMode="auto">
            <a:xfrm>
              <a:off x="141128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56" name="Oval 71"/>
            <p:cNvSpPr>
              <a:spLocks noChangeArrowheads="1"/>
            </p:cNvSpPr>
            <p:nvPr/>
          </p:nvSpPr>
          <p:spPr bwMode="auto">
            <a:xfrm>
              <a:off x="1411288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57" name="Oval 72"/>
            <p:cNvSpPr>
              <a:spLocks noChangeArrowheads="1"/>
            </p:cNvSpPr>
            <p:nvPr/>
          </p:nvSpPr>
          <p:spPr bwMode="auto">
            <a:xfrm>
              <a:off x="1411288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58" name="Oval 73"/>
            <p:cNvSpPr>
              <a:spLocks noChangeArrowheads="1"/>
            </p:cNvSpPr>
            <p:nvPr/>
          </p:nvSpPr>
          <p:spPr bwMode="auto">
            <a:xfrm>
              <a:off x="1411288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59" name="Oval 74"/>
            <p:cNvSpPr>
              <a:spLocks noChangeArrowheads="1"/>
            </p:cNvSpPr>
            <p:nvPr/>
          </p:nvSpPr>
          <p:spPr bwMode="auto">
            <a:xfrm>
              <a:off x="1411288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60" name="Oval 75"/>
            <p:cNvSpPr>
              <a:spLocks noChangeArrowheads="1"/>
            </p:cNvSpPr>
            <p:nvPr/>
          </p:nvSpPr>
          <p:spPr bwMode="auto">
            <a:xfrm>
              <a:off x="141128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61" name="Oval 76"/>
            <p:cNvSpPr>
              <a:spLocks noChangeArrowheads="1"/>
            </p:cNvSpPr>
            <p:nvPr/>
          </p:nvSpPr>
          <p:spPr bwMode="auto">
            <a:xfrm>
              <a:off x="1411288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62" name="Oval 77"/>
            <p:cNvSpPr>
              <a:spLocks noChangeArrowheads="1"/>
            </p:cNvSpPr>
            <p:nvPr/>
          </p:nvSpPr>
          <p:spPr bwMode="auto">
            <a:xfrm>
              <a:off x="1411288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63" name="Oval 78"/>
            <p:cNvSpPr>
              <a:spLocks noChangeArrowheads="1"/>
            </p:cNvSpPr>
            <p:nvPr/>
          </p:nvSpPr>
          <p:spPr bwMode="auto">
            <a:xfrm>
              <a:off x="1538288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64" name="Oval 79"/>
            <p:cNvSpPr>
              <a:spLocks noChangeArrowheads="1"/>
            </p:cNvSpPr>
            <p:nvPr/>
          </p:nvSpPr>
          <p:spPr bwMode="auto">
            <a:xfrm>
              <a:off x="1538288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65" name="Oval 80"/>
            <p:cNvSpPr>
              <a:spLocks noChangeArrowheads="1"/>
            </p:cNvSpPr>
            <p:nvPr/>
          </p:nvSpPr>
          <p:spPr bwMode="auto">
            <a:xfrm>
              <a:off x="1538288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66" name="Oval 81"/>
            <p:cNvSpPr>
              <a:spLocks noChangeArrowheads="1"/>
            </p:cNvSpPr>
            <p:nvPr/>
          </p:nvSpPr>
          <p:spPr bwMode="auto">
            <a:xfrm>
              <a:off x="1538288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67" name="Oval 82"/>
            <p:cNvSpPr>
              <a:spLocks noChangeArrowheads="1"/>
            </p:cNvSpPr>
            <p:nvPr/>
          </p:nvSpPr>
          <p:spPr bwMode="auto">
            <a:xfrm>
              <a:off x="1538288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68" name="Oval 83"/>
            <p:cNvSpPr>
              <a:spLocks noChangeArrowheads="1"/>
            </p:cNvSpPr>
            <p:nvPr/>
          </p:nvSpPr>
          <p:spPr bwMode="auto">
            <a:xfrm>
              <a:off x="153828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69" name="Oval 84"/>
            <p:cNvSpPr>
              <a:spLocks noChangeArrowheads="1"/>
            </p:cNvSpPr>
            <p:nvPr/>
          </p:nvSpPr>
          <p:spPr bwMode="auto">
            <a:xfrm>
              <a:off x="153828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70" name="Oval 85"/>
            <p:cNvSpPr>
              <a:spLocks noChangeArrowheads="1"/>
            </p:cNvSpPr>
            <p:nvPr/>
          </p:nvSpPr>
          <p:spPr bwMode="auto">
            <a:xfrm>
              <a:off x="1538288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71" name="Oval 86"/>
            <p:cNvSpPr>
              <a:spLocks noChangeArrowheads="1"/>
            </p:cNvSpPr>
            <p:nvPr/>
          </p:nvSpPr>
          <p:spPr bwMode="auto">
            <a:xfrm>
              <a:off x="1538288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72" name="Oval 87"/>
            <p:cNvSpPr>
              <a:spLocks noChangeArrowheads="1"/>
            </p:cNvSpPr>
            <p:nvPr/>
          </p:nvSpPr>
          <p:spPr bwMode="auto">
            <a:xfrm>
              <a:off x="1538288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73" name="Oval 88"/>
            <p:cNvSpPr>
              <a:spLocks noChangeArrowheads="1"/>
            </p:cNvSpPr>
            <p:nvPr/>
          </p:nvSpPr>
          <p:spPr bwMode="auto">
            <a:xfrm>
              <a:off x="1538288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74" name="Oval 89"/>
            <p:cNvSpPr>
              <a:spLocks noChangeArrowheads="1"/>
            </p:cNvSpPr>
            <p:nvPr/>
          </p:nvSpPr>
          <p:spPr bwMode="auto">
            <a:xfrm>
              <a:off x="153828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75" name="Oval 90"/>
            <p:cNvSpPr>
              <a:spLocks noChangeArrowheads="1"/>
            </p:cNvSpPr>
            <p:nvPr/>
          </p:nvSpPr>
          <p:spPr bwMode="auto">
            <a:xfrm>
              <a:off x="1538288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76" name="Oval 91"/>
            <p:cNvSpPr>
              <a:spLocks noChangeArrowheads="1"/>
            </p:cNvSpPr>
            <p:nvPr/>
          </p:nvSpPr>
          <p:spPr bwMode="auto">
            <a:xfrm>
              <a:off x="1538288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77" name="Oval 92"/>
            <p:cNvSpPr>
              <a:spLocks noChangeArrowheads="1"/>
            </p:cNvSpPr>
            <p:nvPr/>
          </p:nvSpPr>
          <p:spPr bwMode="auto">
            <a:xfrm>
              <a:off x="1538288" y="3179763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78" name="Oval 93"/>
            <p:cNvSpPr>
              <a:spLocks noChangeArrowheads="1"/>
            </p:cNvSpPr>
            <p:nvPr/>
          </p:nvSpPr>
          <p:spPr bwMode="auto">
            <a:xfrm>
              <a:off x="1538288" y="33067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79" name="Oval 94"/>
            <p:cNvSpPr>
              <a:spLocks noChangeArrowheads="1"/>
            </p:cNvSpPr>
            <p:nvPr/>
          </p:nvSpPr>
          <p:spPr bwMode="auto">
            <a:xfrm>
              <a:off x="1662113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80" name="Oval 95"/>
            <p:cNvSpPr>
              <a:spLocks noChangeArrowheads="1"/>
            </p:cNvSpPr>
            <p:nvPr/>
          </p:nvSpPr>
          <p:spPr bwMode="auto">
            <a:xfrm>
              <a:off x="1662113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81" name="Oval 96"/>
            <p:cNvSpPr>
              <a:spLocks noChangeArrowheads="1"/>
            </p:cNvSpPr>
            <p:nvPr/>
          </p:nvSpPr>
          <p:spPr bwMode="auto">
            <a:xfrm>
              <a:off x="1662113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82" name="Oval 97"/>
            <p:cNvSpPr>
              <a:spLocks noChangeArrowheads="1"/>
            </p:cNvSpPr>
            <p:nvPr/>
          </p:nvSpPr>
          <p:spPr bwMode="auto">
            <a:xfrm>
              <a:off x="1662113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83" name="Oval 98"/>
            <p:cNvSpPr>
              <a:spLocks noChangeArrowheads="1"/>
            </p:cNvSpPr>
            <p:nvPr/>
          </p:nvSpPr>
          <p:spPr bwMode="auto">
            <a:xfrm>
              <a:off x="1662113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84" name="Oval 99"/>
            <p:cNvSpPr>
              <a:spLocks noChangeArrowheads="1"/>
            </p:cNvSpPr>
            <p:nvPr/>
          </p:nvSpPr>
          <p:spPr bwMode="auto">
            <a:xfrm>
              <a:off x="1662113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85" name="Oval 100"/>
            <p:cNvSpPr>
              <a:spLocks noChangeArrowheads="1"/>
            </p:cNvSpPr>
            <p:nvPr/>
          </p:nvSpPr>
          <p:spPr bwMode="auto">
            <a:xfrm>
              <a:off x="1662113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86" name="Oval 101"/>
            <p:cNvSpPr>
              <a:spLocks noChangeArrowheads="1"/>
            </p:cNvSpPr>
            <p:nvPr/>
          </p:nvSpPr>
          <p:spPr bwMode="auto">
            <a:xfrm>
              <a:off x="1662113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87" name="Oval 102"/>
            <p:cNvSpPr>
              <a:spLocks noChangeArrowheads="1"/>
            </p:cNvSpPr>
            <p:nvPr/>
          </p:nvSpPr>
          <p:spPr bwMode="auto">
            <a:xfrm>
              <a:off x="1662113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88" name="Oval 103"/>
            <p:cNvSpPr>
              <a:spLocks noChangeArrowheads="1"/>
            </p:cNvSpPr>
            <p:nvPr/>
          </p:nvSpPr>
          <p:spPr bwMode="auto">
            <a:xfrm>
              <a:off x="1662113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89" name="Oval 104"/>
            <p:cNvSpPr>
              <a:spLocks noChangeArrowheads="1"/>
            </p:cNvSpPr>
            <p:nvPr/>
          </p:nvSpPr>
          <p:spPr bwMode="auto">
            <a:xfrm>
              <a:off x="1662113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90" name="Oval 105"/>
            <p:cNvSpPr>
              <a:spLocks noChangeArrowheads="1"/>
            </p:cNvSpPr>
            <p:nvPr/>
          </p:nvSpPr>
          <p:spPr bwMode="auto">
            <a:xfrm>
              <a:off x="1662113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91" name="Oval 106"/>
            <p:cNvSpPr>
              <a:spLocks noChangeArrowheads="1"/>
            </p:cNvSpPr>
            <p:nvPr/>
          </p:nvSpPr>
          <p:spPr bwMode="auto">
            <a:xfrm>
              <a:off x="1662113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92" name="Oval 107"/>
            <p:cNvSpPr>
              <a:spLocks noChangeArrowheads="1"/>
            </p:cNvSpPr>
            <p:nvPr/>
          </p:nvSpPr>
          <p:spPr bwMode="auto">
            <a:xfrm>
              <a:off x="1662113" y="3179763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93" name="Oval 108"/>
            <p:cNvSpPr>
              <a:spLocks noChangeArrowheads="1"/>
            </p:cNvSpPr>
            <p:nvPr/>
          </p:nvSpPr>
          <p:spPr bwMode="auto">
            <a:xfrm>
              <a:off x="1662113" y="33067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94" name="Oval 109"/>
            <p:cNvSpPr>
              <a:spLocks noChangeArrowheads="1"/>
            </p:cNvSpPr>
            <p:nvPr/>
          </p:nvSpPr>
          <p:spPr bwMode="auto">
            <a:xfrm>
              <a:off x="1789113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95" name="Oval 110"/>
            <p:cNvSpPr>
              <a:spLocks noChangeArrowheads="1"/>
            </p:cNvSpPr>
            <p:nvPr/>
          </p:nvSpPr>
          <p:spPr bwMode="auto">
            <a:xfrm>
              <a:off x="1789113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96" name="Oval 111"/>
            <p:cNvSpPr>
              <a:spLocks noChangeArrowheads="1"/>
            </p:cNvSpPr>
            <p:nvPr/>
          </p:nvSpPr>
          <p:spPr bwMode="auto">
            <a:xfrm>
              <a:off x="1789113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97" name="Oval 112"/>
            <p:cNvSpPr>
              <a:spLocks noChangeArrowheads="1"/>
            </p:cNvSpPr>
            <p:nvPr/>
          </p:nvSpPr>
          <p:spPr bwMode="auto">
            <a:xfrm>
              <a:off x="1789113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98" name="Oval 113"/>
            <p:cNvSpPr>
              <a:spLocks noChangeArrowheads="1"/>
            </p:cNvSpPr>
            <p:nvPr/>
          </p:nvSpPr>
          <p:spPr bwMode="auto">
            <a:xfrm>
              <a:off x="1789113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099" name="Oval 114"/>
            <p:cNvSpPr>
              <a:spLocks noChangeArrowheads="1"/>
            </p:cNvSpPr>
            <p:nvPr/>
          </p:nvSpPr>
          <p:spPr bwMode="auto">
            <a:xfrm>
              <a:off x="1789113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00" name="Oval 115"/>
            <p:cNvSpPr>
              <a:spLocks noChangeArrowheads="1"/>
            </p:cNvSpPr>
            <p:nvPr/>
          </p:nvSpPr>
          <p:spPr bwMode="auto">
            <a:xfrm>
              <a:off x="1789113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01" name="Oval 116"/>
            <p:cNvSpPr>
              <a:spLocks noChangeArrowheads="1"/>
            </p:cNvSpPr>
            <p:nvPr/>
          </p:nvSpPr>
          <p:spPr bwMode="auto">
            <a:xfrm>
              <a:off x="1789113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02" name="Oval 117"/>
            <p:cNvSpPr>
              <a:spLocks noChangeArrowheads="1"/>
            </p:cNvSpPr>
            <p:nvPr/>
          </p:nvSpPr>
          <p:spPr bwMode="auto">
            <a:xfrm>
              <a:off x="1789113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03" name="Oval 118"/>
            <p:cNvSpPr>
              <a:spLocks noChangeArrowheads="1"/>
            </p:cNvSpPr>
            <p:nvPr/>
          </p:nvSpPr>
          <p:spPr bwMode="auto">
            <a:xfrm>
              <a:off x="1789113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04" name="Oval 119"/>
            <p:cNvSpPr>
              <a:spLocks noChangeArrowheads="1"/>
            </p:cNvSpPr>
            <p:nvPr/>
          </p:nvSpPr>
          <p:spPr bwMode="auto">
            <a:xfrm>
              <a:off x="1789113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05" name="Oval 120"/>
            <p:cNvSpPr>
              <a:spLocks noChangeArrowheads="1"/>
            </p:cNvSpPr>
            <p:nvPr/>
          </p:nvSpPr>
          <p:spPr bwMode="auto">
            <a:xfrm>
              <a:off x="1789113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06" name="Oval 121"/>
            <p:cNvSpPr>
              <a:spLocks noChangeArrowheads="1"/>
            </p:cNvSpPr>
            <p:nvPr/>
          </p:nvSpPr>
          <p:spPr bwMode="auto">
            <a:xfrm>
              <a:off x="1789113" y="3179763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07" name="Oval 122"/>
            <p:cNvSpPr>
              <a:spLocks noChangeArrowheads="1"/>
            </p:cNvSpPr>
            <p:nvPr/>
          </p:nvSpPr>
          <p:spPr bwMode="auto">
            <a:xfrm>
              <a:off x="1789113" y="33067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08" name="Oval 123"/>
            <p:cNvSpPr>
              <a:spLocks noChangeArrowheads="1"/>
            </p:cNvSpPr>
            <p:nvPr/>
          </p:nvSpPr>
          <p:spPr bwMode="auto">
            <a:xfrm>
              <a:off x="1789113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09" name="Oval 124"/>
            <p:cNvSpPr>
              <a:spLocks noChangeArrowheads="1"/>
            </p:cNvSpPr>
            <p:nvPr/>
          </p:nvSpPr>
          <p:spPr bwMode="auto">
            <a:xfrm>
              <a:off x="1789113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10" name="Oval 125"/>
            <p:cNvSpPr>
              <a:spLocks noChangeArrowheads="1"/>
            </p:cNvSpPr>
            <p:nvPr/>
          </p:nvSpPr>
          <p:spPr bwMode="auto">
            <a:xfrm>
              <a:off x="1917700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11" name="Oval 126"/>
            <p:cNvSpPr>
              <a:spLocks noChangeArrowheads="1"/>
            </p:cNvSpPr>
            <p:nvPr/>
          </p:nvSpPr>
          <p:spPr bwMode="auto">
            <a:xfrm>
              <a:off x="1917700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12" name="Oval 127"/>
            <p:cNvSpPr>
              <a:spLocks noChangeArrowheads="1"/>
            </p:cNvSpPr>
            <p:nvPr/>
          </p:nvSpPr>
          <p:spPr bwMode="auto">
            <a:xfrm>
              <a:off x="1917700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13" name="Oval 128"/>
            <p:cNvSpPr>
              <a:spLocks noChangeArrowheads="1"/>
            </p:cNvSpPr>
            <p:nvPr/>
          </p:nvSpPr>
          <p:spPr bwMode="auto">
            <a:xfrm>
              <a:off x="191770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14" name="Oval 129"/>
            <p:cNvSpPr>
              <a:spLocks noChangeArrowheads="1"/>
            </p:cNvSpPr>
            <p:nvPr/>
          </p:nvSpPr>
          <p:spPr bwMode="auto">
            <a:xfrm>
              <a:off x="191770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15" name="Oval 130"/>
            <p:cNvSpPr>
              <a:spLocks noChangeArrowheads="1"/>
            </p:cNvSpPr>
            <p:nvPr/>
          </p:nvSpPr>
          <p:spPr bwMode="auto">
            <a:xfrm>
              <a:off x="191770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16" name="Oval 131"/>
            <p:cNvSpPr>
              <a:spLocks noChangeArrowheads="1"/>
            </p:cNvSpPr>
            <p:nvPr/>
          </p:nvSpPr>
          <p:spPr bwMode="auto">
            <a:xfrm>
              <a:off x="1917700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17" name="Oval 132"/>
            <p:cNvSpPr>
              <a:spLocks noChangeArrowheads="1"/>
            </p:cNvSpPr>
            <p:nvPr/>
          </p:nvSpPr>
          <p:spPr bwMode="auto">
            <a:xfrm>
              <a:off x="1917700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18" name="Oval 133"/>
            <p:cNvSpPr>
              <a:spLocks noChangeArrowheads="1"/>
            </p:cNvSpPr>
            <p:nvPr/>
          </p:nvSpPr>
          <p:spPr bwMode="auto">
            <a:xfrm>
              <a:off x="1917700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19" name="Oval 134"/>
            <p:cNvSpPr>
              <a:spLocks noChangeArrowheads="1"/>
            </p:cNvSpPr>
            <p:nvPr/>
          </p:nvSpPr>
          <p:spPr bwMode="auto">
            <a:xfrm>
              <a:off x="1917700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20" name="Oval 135"/>
            <p:cNvSpPr>
              <a:spLocks noChangeArrowheads="1"/>
            </p:cNvSpPr>
            <p:nvPr/>
          </p:nvSpPr>
          <p:spPr bwMode="auto">
            <a:xfrm>
              <a:off x="1917700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21" name="Oval 136"/>
            <p:cNvSpPr>
              <a:spLocks noChangeArrowheads="1"/>
            </p:cNvSpPr>
            <p:nvPr/>
          </p:nvSpPr>
          <p:spPr bwMode="auto">
            <a:xfrm>
              <a:off x="1917700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22" name="Oval 137"/>
            <p:cNvSpPr>
              <a:spLocks noChangeArrowheads="1"/>
            </p:cNvSpPr>
            <p:nvPr/>
          </p:nvSpPr>
          <p:spPr bwMode="auto">
            <a:xfrm>
              <a:off x="1917700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23" name="Oval 138"/>
            <p:cNvSpPr>
              <a:spLocks noChangeArrowheads="1"/>
            </p:cNvSpPr>
            <p:nvPr/>
          </p:nvSpPr>
          <p:spPr bwMode="auto">
            <a:xfrm>
              <a:off x="1917700" y="3179763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24" name="Oval 139"/>
            <p:cNvSpPr>
              <a:spLocks noChangeArrowheads="1"/>
            </p:cNvSpPr>
            <p:nvPr/>
          </p:nvSpPr>
          <p:spPr bwMode="auto">
            <a:xfrm>
              <a:off x="1917700" y="33067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25" name="Oval 140"/>
            <p:cNvSpPr>
              <a:spLocks noChangeArrowheads="1"/>
            </p:cNvSpPr>
            <p:nvPr/>
          </p:nvSpPr>
          <p:spPr bwMode="auto">
            <a:xfrm>
              <a:off x="1917700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26" name="Oval 141"/>
            <p:cNvSpPr>
              <a:spLocks noChangeArrowheads="1"/>
            </p:cNvSpPr>
            <p:nvPr/>
          </p:nvSpPr>
          <p:spPr bwMode="auto">
            <a:xfrm>
              <a:off x="1917700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27" name="Oval 142"/>
            <p:cNvSpPr>
              <a:spLocks noChangeArrowheads="1"/>
            </p:cNvSpPr>
            <p:nvPr/>
          </p:nvSpPr>
          <p:spPr bwMode="auto">
            <a:xfrm>
              <a:off x="2044700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28" name="Oval 143"/>
            <p:cNvSpPr>
              <a:spLocks noChangeArrowheads="1"/>
            </p:cNvSpPr>
            <p:nvPr/>
          </p:nvSpPr>
          <p:spPr bwMode="auto">
            <a:xfrm>
              <a:off x="2044700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29" name="Oval 144"/>
            <p:cNvSpPr>
              <a:spLocks noChangeArrowheads="1"/>
            </p:cNvSpPr>
            <p:nvPr/>
          </p:nvSpPr>
          <p:spPr bwMode="auto">
            <a:xfrm>
              <a:off x="2044700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30" name="Oval 145"/>
            <p:cNvSpPr>
              <a:spLocks noChangeArrowheads="1"/>
            </p:cNvSpPr>
            <p:nvPr/>
          </p:nvSpPr>
          <p:spPr bwMode="auto">
            <a:xfrm>
              <a:off x="204470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31" name="Oval 146"/>
            <p:cNvSpPr>
              <a:spLocks noChangeArrowheads="1"/>
            </p:cNvSpPr>
            <p:nvPr/>
          </p:nvSpPr>
          <p:spPr bwMode="auto">
            <a:xfrm>
              <a:off x="204470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32" name="Oval 147"/>
            <p:cNvSpPr>
              <a:spLocks noChangeArrowheads="1"/>
            </p:cNvSpPr>
            <p:nvPr/>
          </p:nvSpPr>
          <p:spPr bwMode="auto">
            <a:xfrm>
              <a:off x="204470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33" name="Oval 148"/>
            <p:cNvSpPr>
              <a:spLocks noChangeArrowheads="1"/>
            </p:cNvSpPr>
            <p:nvPr/>
          </p:nvSpPr>
          <p:spPr bwMode="auto">
            <a:xfrm>
              <a:off x="2044700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34" name="Oval 149"/>
            <p:cNvSpPr>
              <a:spLocks noChangeArrowheads="1"/>
            </p:cNvSpPr>
            <p:nvPr/>
          </p:nvSpPr>
          <p:spPr bwMode="auto">
            <a:xfrm>
              <a:off x="2044700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35" name="Oval 150"/>
            <p:cNvSpPr>
              <a:spLocks noChangeArrowheads="1"/>
            </p:cNvSpPr>
            <p:nvPr/>
          </p:nvSpPr>
          <p:spPr bwMode="auto">
            <a:xfrm>
              <a:off x="2044700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36" name="Oval 151"/>
            <p:cNvSpPr>
              <a:spLocks noChangeArrowheads="1"/>
            </p:cNvSpPr>
            <p:nvPr/>
          </p:nvSpPr>
          <p:spPr bwMode="auto">
            <a:xfrm>
              <a:off x="2044700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37" name="Oval 152"/>
            <p:cNvSpPr>
              <a:spLocks noChangeArrowheads="1"/>
            </p:cNvSpPr>
            <p:nvPr/>
          </p:nvSpPr>
          <p:spPr bwMode="auto">
            <a:xfrm>
              <a:off x="2044700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38" name="Oval 153"/>
            <p:cNvSpPr>
              <a:spLocks noChangeArrowheads="1"/>
            </p:cNvSpPr>
            <p:nvPr/>
          </p:nvSpPr>
          <p:spPr bwMode="auto">
            <a:xfrm>
              <a:off x="2044700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39" name="Oval 154"/>
            <p:cNvSpPr>
              <a:spLocks noChangeArrowheads="1"/>
            </p:cNvSpPr>
            <p:nvPr/>
          </p:nvSpPr>
          <p:spPr bwMode="auto">
            <a:xfrm>
              <a:off x="2044700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40" name="Oval 155"/>
            <p:cNvSpPr>
              <a:spLocks noChangeArrowheads="1"/>
            </p:cNvSpPr>
            <p:nvPr/>
          </p:nvSpPr>
          <p:spPr bwMode="auto">
            <a:xfrm>
              <a:off x="2044700" y="3179763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41" name="Oval 156"/>
            <p:cNvSpPr>
              <a:spLocks noChangeArrowheads="1"/>
            </p:cNvSpPr>
            <p:nvPr/>
          </p:nvSpPr>
          <p:spPr bwMode="auto">
            <a:xfrm>
              <a:off x="2044700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42" name="Oval 157"/>
            <p:cNvSpPr>
              <a:spLocks noChangeArrowheads="1"/>
            </p:cNvSpPr>
            <p:nvPr/>
          </p:nvSpPr>
          <p:spPr bwMode="auto">
            <a:xfrm>
              <a:off x="2171700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43" name="Oval 158"/>
            <p:cNvSpPr>
              <a:spLocks noChangeArrowheads="1"/>
            </p:cNvSpPr>
            <p:nvPr/>
          </p:nvSpPr>
          <p:spPr bwMode="auto">
            <a:xfrm>
              <a:off x="2171700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44" name="Oval 159"/>
            <p:cNvSpPr>
              <a:spLocks noChangeArrowheads="1"/>
            </p:cNvSpPr>
            <p:nvPr/>
          </p:nvSpPr>
          <p:spPr bwMode="auto">
            <a:xfrm>
              <a:off x="2171700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45" name="Oval 160"/>
            <p:cNvSpPr>
              <a:spLocks noChangeArrowheads="1"/>
            </p:cNvSpPr>
            <p:nvPr/>
          </p:nvSpPr>
          <p:spPr bwMode="auto">
            <a:xfrm>
              <a:off x="2171700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46" name="Oval 161"/>
            <p:cNvSpPr>
              <a:spLocks noChangeArrowheads="1"/>
            </p:cNvSpPr>
            <p:nvPr/>
          </p:nvSpPr>
          <p:spPr bwMode="auto">
            <a:xfrm>
              <a:off x="2171700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47" name="Oval 162"/>
            <p:cNvSpPr>
              <a:spLocks noChangeArrowheads="1"/>
            </p:cNvSpPr>
            <p:nvPr/>
          </p:nvSpPr>
          <p:spPr bwMode="auto">
            <a:xfrm>
              <a:off x="217170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48" name="Oval 163"/>
            <p:cNvSpPr>
              <a:spLocks noChangeArrowheads="1"/>
            </p:cNvSpPr>
            <p:nvPr/>
          </p:nvSpPr>
          <p:spPr bwMode="auto">
            <a:xfrm>
              <a:off x="217170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49" name="Oval 164"/>
            <p:cNvSpPr>
              <a:spLocks noChangeArrowheads="1"/>
            </p:cNvSpPr>
            <p:nvPr/>
          </p:nvSpPr>
          <p:spPr bwMode="auto">
            <a:xfrm>
              <a:off x="2171700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50" name="Oval 165"/>
            <p:cNvSpPr>
              <a:spLocks noChangeArrowheads="1"/>
            </p:cNvSpPr>
            <p:nvPr/>
          </p:nvSpPr>
          <p:spPr bwMode="auto">
            <a:xfrm>
              <a:off x="2171700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51" name="Oval 166"/>
            <p:cNvSpPr>
              <a:spLocks noChangeArrowheads="1"/>
            </p:cNvSpPr>
            <p:nvPr/>
          </p:nvSpPr>
          <p:spPr bwMode="auto">
            <a:xfrm>
              <a:off x="2171700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52" name="Oval 167"/>
            <p:cNvSpPr>
              <a:spLocks noChangeArrowheads="1"/>
            </p:cNvSpPr>
            <p:nvPr/>
          </p:nvSpPr>
          <p:spPr bwMode="auto">
            <a:xfrm>
              <a:off x="2171700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53" name="Oval 168"/>
            <p:cNvSpPr>
              <a:spLocks noChangeArrowheads="1"/>
            </p:cNvSpPr>
            <p:nvPr/>
          </p:nvSpPr>
          <p:spPr bwMode="auto">
            <a:xfrm>
              <a:off x="2171700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54" name="Oval 169"/>
            <p:cNvSpPr>
              <a:spLocks noChangeArrowheads="1"/>
            </p:cNvSpPr>
            <p:nvPr/>
          </p:nvSpPr>
          <p:spPr bwMode="auto">
            <a:xfrm>
              <a:off x="2171700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55" name="Oval 170"/>
            <p:cNvSpPr>
              <a:spLocks noChangeArrowheads="1"/>
            </p:cNvSpPr>
            <p:nvPr/>
          </p:nvSpPr>
          <p:spPr bwMode="auto">
            <a:xfrm>
              <a:off x="2171700" y="3179763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56" name="Oval 171"/>
            <p:cNvSpPr>
              <a:spLocks noChangeArrowheads="1"/>
            </p:cNvSpPr>
            <p:nvPr/>
          </p:nvSpPr>
          <p:spPr bwMode="auto">
            <a:xfrm>
              <a:off x="2171700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57" name="Oval 172"/>
            <p:cNvSpPr>
              <a:spLocks noChangeArrowheads="1"/>
            </p:cNvSpPr>
            <p:nvPr/>
          </p:nvSpPr>
          <p:spPr bwMode="auto">
            <a:xfrm>
              <a:off x="2171700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58" name="Oval 173"/>
            <p:cNvSpPr>
              <a:spLocks noChangeArrowheads="1"/>
            </p:cNvSpPr>
            <p:nvPr/>
          </p:nvSpPr>
          <p:spPr bwMode="auto">
            <a:xfrm>
              <a:off x="2171700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59" name="Oval 174"/>
            <p:cNvSpPr>
              <a:spLocks noChangeArrowheads="1"/>
            </p:cNvSpPr>
            <p:nvPr/>
          </p:nvSpPr>
          <p:spPr bwMode="auto">
            <a:xfrm>
              <a:off x="2171700" y="3817938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60" name="Oval 175"/>
            <p:cNvSpPr>
              <a:spLocks noChangeArrowheads="1"/>
            </p:cNvSpPr>
            <p:nvPr/>
          </p:nvSpPr>
          <p:spPr bwMode="auto">
            <a:xfrm>
              <a:off x="2300288" y="1131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61" name="Oval 176"/>
            <p:cNvSpPr>
              <a:spLocks noChangeArrowheads="1"/>
            </p:cNvSpPr>
            <p:nvPr/>
          </p:nvSpPr>
          <p:spPr bwMode="auto">
            <a:xfrm>
              <a:off x="2300288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62" name="Oval 177"/>
            <p:cNvSpPr>
              <a:spLocks noChangeArrowheads="1"/>
            </p:cNvSpPr>
            <p:nvPr/>
          </p:nvSpPr>
          <p:spPr bwMode="auto">
            <a:xfrm>
              <a:off x="2300288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63" name="Oval 178"/>
            <p:cNvSpPr>
              <a:spLocks noChangeArrowheads="1"/>
            </p:cNvSpPr>
            <p:nvPr/>
          </p:nvSpPr>
          <p:spPr bwMode="auto">
            <a:xfrm>
              <a:off x="2300288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64" name="Oval 179"/>
            <p:cNvSpPr>
              <a:spLocks noChangeArrowheads="1"/>
            </p:cNvSpPr>
            <p:nvPr/>
          </p:nvSpPr>
          <p:spPr bwMode="auto">
            <a:xfrm>
              <a:off x="2300288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65" name="Oval 180"/>
            <p:cNvSpPr>
              <a:spLocks noChangeArrowheads="1"/>
            </p:cNvSpPr>
            <p:nvPr/>
          </p:nvSpPr>
          <p:spPr bwMode="auto">
            <a:xfrm>
              <a:off x="2300288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66" name="Oval 181"/>
            <p:cNvSpPr>
              <a:spLocks noChangeArrowheads="1"/>
            </p:cNvSpPr>
            <p:nvPr/>
          </p:nvSpPr>
          <p:spPr bwMode="auto">
            <a:xfrm>
              <a:off x="2300288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67" name="Oval 182"/>
            <p:cNvSpPr>
              <a:spLocks noChangeArrowheads="1"/>
            </p:cNvSpPr>
            <p:nvPr/>
          </p:nvSpPr>
          <p:spPr bwMode="auto">
            <a:xfrm>
              <a:off x="230028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68" name="Oval 183"/>
            <p:cNvSpPr>
              <a:spLocks noChangeArrowheads="1"/>
            </p:cNvSpPr>
            <p:nvPr/>
          </p:nvSpPr>
          <p:spPr bwMode="auto">
            <a:xfrm>
              <a:off x="2300288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69" name="Oval 184"/>
            <p:cNvSpPr>
              <a:spLocks noChangeArrowheads="1"/>
            </p:cNvSpPr>
            <p:nvPr/>
          </p:nvSpPr>
          <p:spPr bwMode="auto">
            <a:xfrm>
              <a:off x="2300288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70" name="Oval 185"/>
            <p:cNvSpPr>
              <a:spLocks noChangeArrowheads="1"/>
            </p:cNvSpPr>
            <p:nvPr/>
          </p:nvSpPr>
          <p:spPr bwMode="auto">
            <a:xfrm>
              <a:off x="2300288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71" name="Oval 186"/>
            <p:cNvSpPr>
              <a:spLocks noChangeArrowheads="1"/>
            </p:cNvSpPr>
            <p:nvPr/>
          </p:nvSpPr>
          <p:spPr bwMode="auto">
            <a:xfrm>
              <a:off x="230028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72" name="Oval 187"/>
            <p:cNvSpPr>
              <a:spLocks noChangeArrowheads="1"/>
            </p:cNvSpPr>
            <p:nvPr/>
          </p:nvSpPr>
          <p:spPr bwMode="auto">
            <a:xfrm>
              <a:off x="2300288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73" name="Oval 188"/>
            <p:cNvSpPr>
              <a:spLocks noChangeArrowheads="1"/>
            </p:cNvSpPr>
            <p:nvPr/>
          </p:nvSpPr>
          <p:spPr bwMode="auto">
            <a:xfrm>
              <a:off x="2300288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74" name="Oval 189"/>
            <p:cNvSpPr>
              <a:spLocks noChangeArrowheads="1"/>
            </p:cNvSpPr>
            <p:nvPr/>
          </p:nvSpPr>
          <p:spPr bwMode="auto">
            <a:xfrm>
              <a:off x="2300288" y="3179763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75" name="Oval 190"/>
            <p:cNvSpPr>
              <a:spLocks noChangeArrowheads="1"/>
            </p:cNvSpPr>
            <p:nvPr/>
          </p:nvSpPr>
          <p:spPr bwMode="auto">
            <a:xfrm>
              <a:off x="2300288" y="33067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76" name="Oval 191"/>
            <p:cNvSpPr>
              <a:spLocks noChangeArrowheads="1"/>
            </p:cNvSpPr>
            <p:nvPr/>
          </p:nvSpPr>
          <p:spPr bwMode="auto">
            <a:xfrm>
              <a:off x="2300288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77" name="Oval 192"/>
            <p:cNvSpPr>
              <a:spLocks noChangeArrowheads="1"/>
            </p:cNvSpPr>
            <p:nvPr/>
          </p:nvSpPr>
          <p:spPr bwMode="auto">
            <a:xfrm>
              <a:off x="2300288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78" name="Oval 193"/>
            <p:cNvSpPr>
              <a:spLocks noChangeArrowheads="1"/>
            </p:cNvSpPr>
            <p:nvPr/>
          </p:nvSpPr>
          <p:spPr bwMode="auto">
            <a:xfrm>
              <a:off x="2300288" y="3817938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79" name="Oval 194"/>
            <p:cNvSpPr>
              <a:spLocks noChangeArrowheads="1"/>
            </p:cNvSpPr>
            <p:nvPr/>
          </p:nvSpPr>
          <p:spPr bwMode="auto">
            <a:xfrm>
              <a:off x="2300288" y="3944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80" name="Oval 195"/>
            <p:cNvSpPr>
              <a:spLocks noChangeArrowheads="1"/>
            </p:cNvSpPr>
            <p:nvPr/>
          </p:nvSpPr>
          <p:spPr bwMode="auto">
            <a:xfrm>
              <a:off x="2300288" y="4071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81" name="Oval 196"/>
            <p:cNvSpPr>
              <a:spLocks noChangeArrowheads="1"/>
            </p:cNvSpPr>
            <p:nvPr/>
          </p:nvSpPr>
          <p:spPr bwMode="auto">
            <a:xfrm>
              <a:off x="2300288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82" name="Oval 197"/>
            <p:cNvSpPr>
              <a:spLocks noChangeArrowheads="1"/>
            </p:cNvSpPr>
            <p:nvPr/>
          </p:nvSpPr>
          <p:spPr bwMode="auto">
            <a:xfrm>
              <a:off x="2424113" y="113188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83" name="Oval 198"/>
            <p:cNvSpPr>
              <a:spLocks noChangeArrowheads="1"/>
            </p:cNvSpPr>
            <p:nvPr/>
          </p:nvSpPr>
          <p:spPr bwMode="auto">
            <a:xfrm>
              <a:off x="2424113" y="126047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84" name="Oval 199"/>
            <p:cNvSpPr>
              <a:spLocks noChangeArrowheads="1"/>
            </p:cNvSpPr>
            <p:nvPr/>
          </p:nvSpPr>
          <p:spPr bwMode="auto">
            <a:xfrm>
              <a:off x="2424113" y="1643063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85" name="Oval 200"/>
            <p:cNvSpPr>
              <a:spLocks noChangeArrowheads="1"/>
            </p:cNvSpPr>
            <p:nvPr/>
          </p:nvSpPr>
          <p:spPr bwMode="auto">
            <a:xfrm>
              <a:off x="2424113" y="177006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86" name="Oval 201"/>
            <p:cNvSpPr>
              <a:spLocks noChangeArrowheads="1"/>
            </p:cNvSpPr>
            <p:nvPr/>
          </p:nvSpPr>
          <p:spPr bwMode="auto">
            <a:xfrm>
              <a:off x="2424113" y="2028826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87" name="Oval 202"/>
            <p:cNvSpPr>
              <a:spLocks noChangeArrowheads="1"/>
            </p:cNvSpPr>
            <p:nvPr/>
          </p:nvSpPr>
          <p:spPr bwMode="auto">
            <a:xfrm>
              <a:off x="2424113" y="215582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88" name="Oval 203"/>
            <p:cNvSpPr>
              <a:spLocks noChangeArrowheads="1"/>
            </p:cNvSpPr>
            <p:nvPr/>
          </p:nvSpPr>
          <p:spPr bwMode="auto">
            <a:xfrm>
              <a:off x="2424113" y="2284413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89" name="Oval 204"/>
            <p:cNvSpPr>
              <a:spLocks noChangeArrowheads="1"/>
            </p:cNvSpPr>
            <p:nvPr/>
          </p:nvSpPr>
          <p:spPr bwMode="auto">
            <a:xfrm>
              <a:off x="2424113" y="241141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90" name="Oval 205"/>
            <p:cNvSpPr>
              <a:spLocks noChangeArrowheads="1"/>
            </p:cNvSpPr>
            <p:nvPr/>
          </p:nvSpPr>
          <p:spPr bwMode="auto">
            <a:xfrm>
              <a:off x="2424113" y="253841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91" name="Oval 206"/>
            <p:cNvSpPr>
              <a:spLocks noChangeArrowheads="1"/>
            </p:cNvSpPr>
            <p:nvPr/>
          </p:nvSpPr>
          <p:spPr bwMode="auto">
            <a:xfrm>
              <a:off x="2424113" y="266541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92" name="Oval 207"/>
            <p:cNvSpPr>
              <a:spLocks noChangeArrowheads="1"/>
            </p:cNvSpPr>
            <p:nvPr/>
          </p:nvSpPr>
          <p:spPr bwMode="auto">
            <a:xfrm>
              <a:off x="2424113" y="2794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93" name="Oval 208"/>
            <p:cNvSpPr>
              <a:spLocks noChangeArrowheads="1"/>
            </p:cNvSpPr>
            <p:nvPr/>
          </p:nvSpPr>
          <p:spPr bwMode="auto">
            <a:xfrm>
              <a:off x="2424113" y="2921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94" name="Oval 209"/>
            <p:cNvSpPr>
              <a:spLocks noChangeArrowheads="1"/>
            </p:cNvSpPr>
            <p:nvPr/>
          </p:nvSpPr>
          <p:spPr bwMode="auto">
            <a:xfrm>
              <a:off x="2424113" y="3048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95" name="Oval 210"/>
            <p:cNvSpPr>
              <a:spLocks noChangeArrowheads="1"/>
            </p:cNvSpPr>
            <p:nvPr/>
          </p:nvSpPr>
          <p:spPr bwMode="auto">
            <a:xfrm>
              <a:off x="2424113" y="356235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96" name="Oval 211"/>
            <p:cNvSpPr>
              <a:spLocks noChangeArrowheads="1"/>
            </p:cNvSpPr>
            <p:nvPr/>
          </p:nvSpPr>
          <p:spPr bwMode="auto">
            <a:xfrm>
              <a:off x="2424113" y="3817938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97" name="Oval 213"/>
            <p:cNvSpPr>
              <a:spLocks noChangeArrowheads="1"/>
            </p:cNvSpPr>
            <p:nvPr/>
          </p:nvSpPr>
          <p:spPr bwMode="auto">
            <a:xfrm>
              <a:off x="2424113" y="394493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98" name="Oval 214"/>
            <p:cNvSpPr>
              <a:spLocks noChangeArrowheads="1"/>
            </p:cNvSpPr>
            <p:nvPr/>
          </p:nvSpPr>
          <p:spPr bwMode="auto">
            <a:xfrm>
              <a:off x="2424113" y="407193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199" name="Oval 215"/>
            <p:cNvSpPr>
              <a:spLocks noChangeArrowheads="1"/>
            </p:cNvSpPr>
            <p:nvPr/>
          </p:nvSpPr>
          <p:spPr bwMode="auto">
            <a:xfrm>
              <a:off x="2424113" y="419893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00" name="Oval 216"/>
            <p:cNvSpPr>
              <a:spLocks noChangeArrowheads="1"/>
            </p:cNvSpPr>
            <p:nvPr/>
          </p:nvSpPr>
          <p:spPr bwMode="auto">
            <a:xfrm>
              <a:off x="2424113" y="4330701"/>
              <a:ext cx="111125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01" name="Oval 217"/>
            <p:cNvSpPr>
              <a:spLocks noChangeArrowheads="1"/>
            </p:cNvSpPr>
            <p:nvPr/>
          </p:nvSpPr>
          <p:spPr bwMode="auto">
            <a:xfrm>
              <a:off x="2424113" y="44577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02" name="Oval 218"/>
            <p:cNvSpPr>
              <a:spLocks noChangeArrowheads="1"/>
            </p:cNvSpPr>
            <p:nvPr/>
          </p:nvSpPr>
          <p:spPr bwMode="auto">
            <a:xfrm>
              <a:off x="2551113" y="1131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03" name="Oval 219"/>
            <p:cNvSpPr>
              <a:spLocks noChangeArrowheads="1"/>
            </p:cNvSpPr>
            <p:nvPr/>
          </p:nvSpPr>
          <p:spPr bwMode="auto">
            <a:xfrm>
              <a:off x="2551113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04" name="Oval 220"/>
            <p:cNvSpPr>
              <a:spLocks noChangeArrowheads="1"/>
            </p:cNvSpPr>
            <p:nvPr/>
          </p:nvSpPr>
          <p:spPr bwMode="auto">
            <a:xfrm>
              <a:off x="2551113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05" name="Oval 221"/>
            <p:cNvSpPr>
              <a:spLocks noChangeArrowheads="1"/>
            </p:cNvSpPr>
            <p:nvPr/>
          </p:nvSpPr>
          <p:spPr bwMode="auto">
            <a:xfrm>
              <a:off x="2551113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06" name="Oval 222"/>
            <p:cNvSpPr>
              <a:spLocks noChangeArrowheads="1"/>
            </p:cNvSpPr>
            <p:nvPr/>
          </p:nvSpPr>
          <p:spPr bwMode="auto">
            <a:xfrm>
              <a:off x="2551113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07" name="Oval 223"/>
            <p:cNvSpPr>
              <a:spLocks noChangeArrowheads="1"/>
            </p:cNvSpPr>
            <p:nvPr/>
          </p:nvSpPr>
          <p:spPr bwMode="auto">
            <a:xfrm>
              <a:off x="2551113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08" name="Oval 224"/>
            <p:cNvSpPr>
              <a:spLocks noChangeArrowheads="1"/>
            </p:cNvSpPr>
            <p:nvPr/>
          </p:nvSpPr>
          <p:spPr bwMode="auto">
            <a:xfrm>
              <a:off x="2551113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09" name="Oval 225"/>
            <p:cNvSpPr>
              <a:spLocks noChangeArrowheads="1"/>
            </p:cNvSpPr>
            <p:nvPr/>
          </p:nvSpPr>
          <p:spPr bwMode="auto">
            <a:xfrm>
              <a:off x="2551113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10" name="Oval 226"/>
            <p:cNvSpPr>
              <a:spLocks noChangeArrowheads="1"/>
            </p:cNvSpPr>
            <p:nvPr/>
          </p:nvSpPr>
          <p:spPr bwMode="auto">
            <a:xfrm>
              <a:off x="2551113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11" name="Oval 227"/>
            <p:cNvSpPr>
              <a:spLocks noChangeArrowheads="1"/>
            </p:cNvSpPr>
            <p:nvPr/>
          </p:nvSpPr>
          <p:spPr bwMode="auto">
            <a:xfrm>
              <a:off x="2551113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12" name="Oval 228"/>
            <p:cNvSpPr>
              <a:spLocks noChangeArrowheads="1"/>
            </p:cNvSpPr>
            <p:nvPr/>
          </p:nvSpPr>
          <p:spPr bwMode="auto">
            <a:xfrm>
              <a:off x="2551113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13" name="Oval 229"/>
            <p:cNvSpPr>
              <a:spLocks noChangeArrowheads="1"/>
            </p:cNvSpPr>
            <p:nvPr/>
          </p:nvSpPr>
          <p:spPr bwMode="auto">
            <a:xfrm>
              <a:off x="2551113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14" name="Oval 230"/>
            <p:cNvSpPr>
              <a:spLocks noChangeArrowheads="1"/>
            </p:cNvSpPr>
            <p:nvPr/>
          </p:nvSpPr>
          <p:spPr bwMode="auto">
            <a:xfrm>
              <a:off x="2551113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15" name="Oval 231"/>
            <p:cNvSpPr>
              <a:spLocks noChangeArrowheads="1"/>
            </p:cNvSpPr>
            <p:nvPr/>
          </p:nvSpPr>
          <p:spPr bwMode="auto">
            <a:xfrm>
              <a:off x="2551113" y="3817938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16" name="Oval 232"/>
            <p:cNvSpPr>
              <a:spLocks noChangeArrowheads="1"/>
            </p:cNvSpPr>
            <p:nvPr/>
          </p:nvSpPr>
          <p:spPr bwMode="auto">
            <a:xfrm>
              <a:off x="2551113" y="3944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17" name="Oval 233"/>
            <p:cNvSpPr>
              <a:spLocks noChangeArrowheads="1"/>
            </p:cNvSpPr>
            <p:nvPr/>
          </p:nvSpPr>
          <p:spPr bwMode="auto">
            <a:xfrm>
              <a:off x="2551113" y="4071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18" name="Oval 234"/>
            <p:cNvSpPr>
              <a:spLocks noChangeArrowheads="1"/>
            </p:cNvSpPr>
            <p:nvPr/>
          </p:nvSpPr>
          <p:spPr bwMode="auto">
            <a:xfrm>
              <a:off x="2551113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19" name="Oval 235"/>
            <p:cNvSpPr>
              <a:spLocks noChangeArrowheads="1"/>
            </p:cNvSpPr>
            <p:nvPr/>
          </p:nvSpPr>
          <p:spPr bwMode="auto">
            <a:xfrm>
              <a:off x="2551113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20" name="Oval 236"/>
            <p:cNvSpPr>
              <a:spLocks noChangeArrowheads="1"/>
            </p:cNvSpPr>
            <p:nvPr/>
          </p:nvSpPr>
          <p:spPr bwMode="auto">
            <a:xfrm>
              <a:off x="2551113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21" name="Oval 237"/>
            <p:cNvSpPr>
              <a:spLocks noChangeArrowheads="1"/>
            </p:cNvSpPr>
            <p:nvPr/>
          </p:nvSpPr>
          <p:spPr bwMode="auto">
            <a:xfrm>
              <a:off x="2551113" y="4586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22" name="Oval 238"/>
            <p:cNvSpPr>
              <a:spLocks noChangeArrowheads="1"/>
            </p:cNvSpPr>
            <p:nvPr/>
          </p:nvSpPr>
          <p:spPr bwMode="auto">
            <a:xfrm>
              <a:off x="2551113" y="4713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23" name="Oval 239"/>
            <p:cNvSpPr>
              <a:spLocks noChangeArrowheads="1"/>
            </p:cNvSpPr>
            <p:nvPr/>
          </p:nvSpPr>
          <p:spPr bwMode="auto">
            <a:xfrm>
              <a:off x="2551113" y="4840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24" name="Oval 240"/>
            <p:cNvSpPr>
              <a:spLocks noChangeArrowheads="1"/>
            </p:cNvSpPr>
            <p:nvPr/>
          </p:nvSpPr>
          <p:spPr bwMode="auto">
            <a:xfrm>
              <a:off x="2551113" y="496887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25" name="Oval 241"/>
            <p:cNvSpPr>
              <a:spLocks noChangeArrowheads="1"/>
            </p:cNvSpPr>
            <p:nvPr/>
          </p:nvSpPr>
          <p:spPr bwMode="auto">
            <a:xfrm>
              <a:off x="2551113" y="50958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26" name="Oval 242"/>
            <p:cNvSpPr>
              <a:spLocks noChangeArrowheads="1"/>
            </p:cNvSpPr>
            <p:nvPr/>
          </p:nvSpPr>
          <p:spPr bwMode="auto">
            <a:xfrm>
              <a:off x="2551113" y="52228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27" name="Oval 243"/>
            <p:cNvSpPr>
              <a:spLocks noChangeArrowheads="1"/>
            </p:cNvSpPr>
            <p:nvPr/>
          </p:nvSpPr>
          <p:spPr bwMode="auto">
            <a:xfrm>
              <a:off x="2551113" y="53514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28" name="Oval 244"/>
            <p:cNvSpPr>
              <a:spLocks noChangeArrowheads="1"/>
            </p:cNvSpPr>
            <p:nvPr/>
          </p:nvSpPr>
          <p:spPr bwMode="auto">
            <a:xfrm>
              <a:off x="2551113" y="54784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29" name="Oval 245"/>
            <p:cNvSpPr>
              <a:spLocks noChangeArrowheads="1"/>
            </p:cNvSpPr>
            <p:nvPr/>
          </p:nvSpPr>
          <p:spPr bwMode="auto">
            <a:xfrm>
              <a:off x="2551113" y="561022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30" name="Oval 246"/>
            <p:cNvSpPr>
              <a:spLocks noChangeArrowheads="1"/>
            </p:cNvSpPr>
            <p:nvPr/>
          </p:nvSpPr>
          <p:spPr bwMode="auto">
            <a:xfrm>
              <a:off x="2678113" y="1131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31" name="Oval 247"/>
            <p:cNvSpPr>
              <a:spLocks noChangeArrowheads="1"/>
            </p:cNvSpPr>
            <p:nvPr/>
          </p:nvSpPr>
          <p:spPr bwMode="auto">
            <a:xfrm>
              <a:off x="2678113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32" name="Oval 248"/>
            <p:cNvSpPr>
              <a:spLocks noChangeArrowheads="1"/>
            </p:cNvSpPr>
            <p:nvPr/>
          </p:nvSpPr>
          <p:spPr bwMode="auto">
            <a:xfrm>
              <a:off x="2678113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33" name="Oval 249"/>
            <p:cNvSpPr>
              <a:spLocks noChangeArrowheads="1"/>
            </p:cNvSpPr>
            <p:nvPr/>
          </p:nvSpPr>
          <p:spPr bwMode="auto">
            <a:xfrm>
              <a:off x="2678113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34" name="Oval 250"/>
            <p:cNvSpPr>
              <a:spLocks noChangeArrowheads="1"/>
            </p:cNvSpPr>
            <p:nvPr/>
          </p:nvSpPr>
          <p:spPr bwMode="auto">
            <a:xfrm>
              <a:off x="2678113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35" name="Oval 251"/>
            <p:cNvSpPr>
              <a:spLocks noChangeArrowheads="1"/>
            </p:cNvSpPr>
            <p:nvPr/>
          </p:nvSpPr>
          <p:spPr bwMode="auto">
            <a:xfrm>
              <a:off x="2678113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36" name="Oval 252"/>
            <p:cNvSpPr>
              <a:spLocks noChangeArrowheads="1"/>
            </p:cNvSpPr>
            <p:nvPr/>
          </p:nvSpPr>
          <p:spPr bwMode="auto">
            <a:xfrm>
              <a:off x="2678113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37" name="Oval 253"/>
            <p:cNvSpPr>
              <a:spLocks noChangeArrowheads="1"/>
            </p:cNvSpPr>
            <p:nvPr/>
          </p:nvSpPr>
          <p:spPr bwMode="auto">
            <a:xfrm>
              <a:off x="2678113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38" name="Oval 254"/>
            <p:cNvSpPr>
              <a:spLocks noChangeArrowheads="1"/>
            </p:cNvSpPr>
            <p:nvPr/>
          </p:nvSpPr>
          <p:spPr bwMode="auto">
            <a:xfrm>
              <a:off x="2678113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39" name="Oval 255"/>
            <p:cNvSpPr>
              <a:spLocks noChangeArrowheads="1"/>
            </p:cNvSpPr>
            <p:nvPr/>
          </p:nvSpPr>
          <p:spPr bwMode="auto">
            <a:xfrm>
              <a:off x="2678113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40" name="Oval 256"/>
            <p:cNvSpPr>
              <a:spLocks noChangeArrowheads="1"/>
            </p:cNvSpPr>
            <p:nvPr/>
          </p:nvSpPr>
          <p:spPr bwMode="auto">
            <a:xfrm>
              <a:off x="2678113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41" name="Oval 257"/>
            <p:cNvSpPr>
              <a:spLocks noChangeArrowheads="1"/>
            </p:cNvSpPr>
            <p:nvPr/>
          </p:nvSpPr>
          <p:spPr bwMode="auto">
            <a:xfrm>
              <a:off x="2678113" y="3817938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42" name="Oval 258"/>
            <p:cNvSpPr>
              <a:spLocks noChangeArrowheads="1"/>
            </p:cNvSpPr>
            <p:nvPr/>
          </p:nvSpPr>
          <p:spPr bwMode="auto">
            <a:xfrm>
              <a:off x="2678113" y="3944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43" name="Oval 259"/>
            <p:cNvSpPr>
              <a:spLocks noChangeArrowheads="1"/>
            </p:cNvSpPr>
            <p:nvPr/>
          </p:nvSpPr>
          <p:spPr bwMode="auto">
            <a:xfrm>
              <a:off x="2678113" y="4071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44" name="Oval 260"/>
            <p:cNvSpPr>
              <a:spLocks noChangeArrowheads="1"/>
            </p:cNvSpPr>
            <p:nvPr/>
          </p:nvSpPr>
          <p:spPr bwMode="auto">
            <a:xfrm>
              <a:off x="2678113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45" name="Oval 261"/>
            <p:cNvSpPr>
              <a:spLocks noChangeArrowheads="1"/>
            </p:cNvSpPr>
            <p:nvPr/>
          </p:nvSpPr>
          <p:spPr bwMode="auto">
            <a:xfrm>
              <a:off x="2678113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46" name="Oval 262"/>
            <p:cNvSpPr>
              <a:spLocks noChangeArrowheads="1"/>
            </p:cNvSpPr>
            <p:nvPr/>
          </p:nvSpPr>
          <p:spPr bwMode="auto">
            <a:xfrm>
              <a:off x="2678113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47" name="Oval 263"/>
            <p:cNvSpPr>
              <a:spLocks noChangeArrowheads="1"/>
            </p:cNvSpPr>
            <p:nvPr/>
          </p:nvSpPr>
          <p:spPr bwMode="auto">
            <a:xfrm>
              <a:off x="2678113" y="4586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48" name="Oval 264"/>
            <p:cNvSpPr>
              <a:spLocks noChangeArrowheads="1"/>
            </p:cNvSpPr>
            <p:nvPr/>
          </p:nvSpPr>
          <p:spPr bwMode="auto">
            <a:xfrm>
              <a:off x="2678113" y="4713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49" name="Oval 265"/>
            <p:cNvSpPr>
              <a:spLocks noChangeArrowheads="1"/>
            </p:cNvSpPr>
            <p:nvPr/>
          </p:nvSpPr>
          <p:spPr bwMode="auto">
            <a:xfrm>
              <a:off x="2678113" y="4840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50" name="Oval 266"/>
            <p:cNvSpPr>
              <a:spLocks noChangeArrowheads="1"/>
            </p:cNvSpPr>
            <p:nvPr/>
          </p:nvSpPr>
          <p:spPr bwMode="auto">
            <a:xfrm>
              <a:off x="2678113" y="496887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51" name="Oval 267"/>
            <p:cNvSpPr>
              <a:spLocks noChangeArrowheads="1"/>
            </p:cNvSpPr>
            <p:nvPr/>
          </p:nvSpPr>
          <p:spPr bwMode="auto">
            <a:xfrm>
              <a:off x="2678113" y="50958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52" name="Oval 268"/>
            <p:cNvSpPr>
              <a:spLocks noChangeArrowheads="1"/>
            </p:cNvSpPr>
            <p:nvPr/>
          </p:nvSpPr>
          <p:spPr bwMode="auto">
            <a:xfrm>
              <a:off x="2678113" y="52228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53" name="Oval 269"/>
            <p:cNvSpPr>
              <a:spLocks noChangeArrowheads="1"/>
            </p:cNvSpPr>
            <p:nvPr/>
          </p:nvSpPr>
          <p:spPr bwMode="auto">
            <a:xfrm>
              <a:off x="2678113" y="53514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54" name="Oval 270"/>
            <p:cNvSpPr>
              <a:spLocks noChangeArrowheads="1"/>
            </p:cNvSpPr>
            <p:nvPr/>
          </p:nvSpPr>
          <p:spPr bwMode="auto">
            <a:xfrm>
              <a:off x="2678113" y="54784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55" name="Oval 271"/>
            <p:cNvSpPr>
              <a:spLocks noChangeArrowheads="1"/>
            </p:cNvSpPr>
            <p:nvPr/>
          </p:nvSpPr>
          <p:spPr bwMode="auto">
            <a:xfrm>
              <a:off x="2678113" y="561022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56" name="Oval 272"/>
            <p:cNvSpPr>
              <a:spLocks noChangeArrowheads="1"/>
            </p:cNvSpPr>
            <p:nvPr/>
          </p:nvSpPr>
          <p:spPr bwMode="auto">
            <a:xfrm>
              <a:off x="2678113" y="57372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57" name="Oval 273"/>
            <p:cNvSpPr>
              <a:spLocks noChangeArrowheads="1"/>
            </p:cNvSpPr>
            <p:nvPr/>
          </p:nvSpPr>
          <p:spPr bwMode="auto">
            <a:xfrm>
              <a:off x="2806701" y="126047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58" name="Oval 274"/>
            <p:cNvSpPr>
              <a:spLocks noChangeArrowheads="1"/>
            </p:cNvSpPr>
            <p:nvPr/>
          </p:nvSpPr>
          <p:spPr bwMode="auto">
            <a:xfrm>
              <a:off x="2806701" y="138747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59" name="Oval 275"/>
            <p:cNvSpPr>
              <a:spLocks noChangeArrowheads="1"/>
            </p:cNvSpPr>
            <p:nvPr/>
          </p:nvSpPr>
          <p:spPr bwMode="auto">
            <a:xfrm>
              <a:off x="2806701" y="151447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60" name="Oval 276"/>
            <p:cNvSpPr>
              <a:spLocks noChangeArrowheads="1"/>
            </p:cNvSpPr>
            <p:nvPr/>
          </p:nvSpPr>
          <p:spPr bwMode="auto">
            <a:xfrm>
              <a:off x="2806701" y="241141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61" name="Oval 277"/>
            <p:cNvSpPr>
              <a:spLocks noChangeArrowheads="1"/>
            </p:cNvSpPr>
            <p:nvPr/>
          </p:nvSpPr>
          <p:spPr bwMode="auto">
            <a:xfrm>
              <a:off x="2806701" y="253841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62" name="Oval 278"/>
            <p:cNvSpPr>
              <a:spLocks noChangeArrowheads="1"/>
            </p:cNvSpPr>
            <p:nvPr/>
          </p:nvSpPr>
          <p:spPr bwMode="auto">
            <a:xfrm>
              <a:off x="2806701" y="266541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63" name="Oval 279"/>
            <p:cNvSpPr>
              <a:spLocks noChangeArrowheads="1"/>
            </p:cNvSpPr>
            <p:nvPr/>
          </p:nvSpPr>
          <p:spPr bwMode="auto">
            <a:xfrm>
              <a:off x="2806701" y="2794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64" name="Oval 280"/>
            <p:cNvSpPr>
              <a:spLocks noChangeArrowheads="1"/>
            </p:cNvSpPr>
            <p:nvPr/>
          </p:nvSpPr>
          <p:spPr bwMode="auto">
            <a:xfrm>
              <a:off x="2806701" y="3817938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65" name="Oval 281"/>
            <p:cNvSpPr>
              <a:spLocks noChangeArrowheads="1"/>
            </p:cNvSpPr>
            <p:nvPr/>
          </p:nvSpPr>
          <p:spPr bwMode="auto">
            <a:xfrm>
              <a:off x="2806701" y="394493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66" name="Oval 282"/>
            <p:cNvSpPr>
              <a:spLocks noChangeArrowheads="1"/>
            </p:cNvSpPr>
            <p:nvPr/>
          </p:nvSpPr>
          <p:spPr bwMode="auto">
            <a:xfrm>
              <a:off x="2806701" y="407193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67" name="Oval 283"/>
            <p:cNvSpPr>
              <a:spLocks noChangeArrowheads="1"/>
            </p:cNvSpPr>
            <p:nvPr/>
          </p:nvSpPr>
          <p:spPr bwMode="auto">
            <a:xfrm>
              <a:off x="2806701" y="419893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68" name="Oval 284"/>
            <p:cNvSpPr>
              <a:spLocks noChangeArrowheads="1"/>
            </p:cNvSpPr>
            <p:nvPr/>
          </p:nvSpPr>
          <p:spPr bwMode="auto">
            <a:xfrm>
              <a:off x="2806701" y="4330701"/>
              <a:ext cx="111125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69" name="Oval 285"/>
            <p:cNvSpPr>
              <a:spLocks noChangeArrowheads="1"/>
            </p:cNvSpPr>
            <p:nvPr/>
          </p:nvSpPr>
          <p:spPr bwMode="auto">
            <a:xfrm>
              <a:off x="2806701" y="44577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70" name="Oval 286"/>
            <p:cNvSpPr>
              <a:spLocks noChangeArrowheads="1"/>
            </p:cNvSpPr>
            <p:nvPr/>
          </p:nvSpPr>
          <p:spPr bwMode="auto">
            <a:xfrm>
              <a:off x="2806701" y="458628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71" name="Oval 287"/>
            <p:cNvSpPr>
              <a:spLocks noChangeArrowheads="1"/>
            </p:cNvSpPr>
            <p:nvPr/>
          </p:nvSpPr>
          <p:spPr bwMode="auto">
            <a:xfrm>
              <a:off x="2806701" y="471328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72" name="Oval 288"/>
            <p:cNvSpPr>
              <a:spLocks noChangeArrowheads="1"/>
            </p:cNvSpPr>
            <p:nvPr/>
          </p:nvSpPr>
          <p:spPr bwMode="auto">
            <a:xfrm>
              <a:off x="2806701" y="484028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73" name="Oval 289"/>
            <p:cNvSpPr>
              <a:spLocks noChangeArrowheads="1"/>
            </p:cNvSpPr>
            <p:nvPr/>
          </p:nvSpPr>
          <p:spPr bwMode="auto">
            <a:xfrm>
              <a:off x="2806701" y="4968876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74" name="Oval 290"/>
            <p:cNvSpPr>
              <a:spLocks noChangeArrowheads="1"/>
            </p:cNvSpPr>
            <p:nvPr/>
          </p:nvSpPr>
          <p:spPr bwMode="auto">
            <a:xfrm>
              <a:off x="2806701" y="509587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75" name="Oval 291"/>
            <p:cNvSpPr>
              <a:spLocks noChangeArrowheads="1"/>
            </p:cNvSpPr>
            <p:nvPr/>
          </p:nvSpPr>
          <p:spPr bwMode="auto">
            <a:xfrm>
              <a:off x="2806701" y="5610226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76" name="Oval 292"/>
            <p:cNvSpPr>
              <a:spLocks noChangeArrowheads="1"/>
            </p:cNvSpPr>
            <p:nvPr/>
          </p:nvSpPr>
          <p:spPr bwMode="auto">
            <a:xfrm>
              <a:off x="2933701" y="1131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77" name="Oval 293"/>
            <p:cNvSpPr>
              <a:spLocks noChangeArrowheads="1"/>
            </p:cNvSpPr>
            <p:nvPr/>
          </p:nvSpPr>
          <p:spPr bwMode="auto">
            <a:xfrm>
              <a:off x="2933701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78" name="Oval 294"/>
            <p:cNvSpPr>
              <a:spLocks noChangeArrowheads="1"/>
            </p:cNvSpPr>
            <p:nvPr/>
          </p:nvSpPr>
          <p:spPr bwMode="auto">
            <a:xfrm>
              <a:off x="2933701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79" name="Oval 295"/>
            <p:cNvSpPr>
              <a:spLocks noChangeArrowheads="1"/>
            </p:cNvSpPr>
            <p:nvPr/>
          </p:nvSpPr>
          <p:spPr bwMode="auto">
            <a:xfrm>
              <a:off x="2933701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80" name="Oval 296"/>
            <p:cNvSpPr>
              <a:spLocks noChangeArrowheads="1"/>
            </p:cNvSpPr>
            <p:nvPr/>
          </p:nvSpPr>
          <p:spPr bwMode="auto">
            <a:xfrm>
              <a:off x="2933701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81" name="Oval 297"/>
            <p:cNvSpPr>
              <a:spLocks noChangeArrowheads="1"/>
            </p:cNvSpPr>
            <p:nvPr/>
          </p:nvSpPr>
          <p:spPr bwMode="auto">
            <a:xfrm>
              <a:off x="2933701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82" name="Oval 298"/>
            <p:cNvSpPr>
              <a:spLocks noChangeArrowheads="1"/>
            </p:cNvSpPr>
            <p:nvPr/>
          </p:nvSpPr>
          <p:spPr bwMode="auto">
            <a:xfrm>
              <a:off x="2933701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83" name="Oval 299"/>
            <p:cNvSpPr>
              <a:spLocks noChangeArrowheads="1"/>
            </p:cNvSpPr>
            <p:nvPr/>
          </p:nvSpPr>
          <p:spPr bwMode="auto">
            <a:xfrm>
              <a:off x="2933701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84" name="Oval 300"/>
            <p:cNvSpPr>
              <a:spLocks noChangeArrowheads="1"/>
            </p:cNvSpPr>
            <p:nvPr/>
          </p:nvSpPr>
          <p:spPr bwMode="auto">
            <a:xfrm>
              <a:off x="2933701" y="3817938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85" name="Oval 301"/>
            <p:cNvSpPr>
              <a:spLocks noChangeArrowheads="1"/>
            </p:cNvSpPr>
            <p:nvPr/>
          </p:nvSpPr>
          <p:spPr bwMode="auto">
            <a:xfrm>
              <a:off x="2933701" y="3944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86" name="Oval 302"/>
            <p:cNvSpPr>
              <a:spLocks noChangeArrowheads="1"/>
            </p:cNvSpPr>
            <p:nvPr/>
          </p:nvSpPr>
          <p:spPr bwMode="auto">
            <a:xfrm>
              <a:off x="2933701" y="4071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87" name="Oval 303"/>
            <p:cNvSpPr>
              <a:spLocks noChangeArrowheads="1"/>
            </p:cNvSpPr>
            <p:nvPr/>
          </p:nvSpPr>
          <p:spPr bwMode="auto">
            <a:xfrm>
              <a:off x="2933701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88" name="Oval 304"/>
            <p:cNvSpPr>
              <a:spLocks noChangeArrowheads="1"/>
            </p:cNvSpPr>
            <p:nvPr/>
          </p:nvSpPr>
          <p:spPr bwMode="auto">
            <a:xfrm>
              <a:off x="2933701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89" name="Oval 305"/>
            <p:cNvSpPr>
              <a:spLocks noChangeArrowheads="1"/>
            </p:cNvSpPr>
            <p:nvPr/>
          </p:nvSpPr>
          <p:spPr bwMode="auto">
            <a:xfrm>
              <a:off x="2933701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90" name="Oval 306"/>
            <p:cNvSpPr>
              <a:spLocks noChangeArrowheads="1"/>
            </p:cNvSpPr>
            <p:nvPr/>
          </p:nvSpPr>
          <p:spPr bwMode="auto">
            <a:xfrm>
              <a:off x="2933701" y="4586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91" name="Oval 307"/>
            <p:cNvSpPr>
              <a:spLocks noChangeArrowheads="1"/>
            </p:cNvSpPr>
            <p:nvPr/>
          </p:nvSpPr>
          <p:spPr bwMode="auto">
            <a:xfrm>
              <a:off x="2933701" y="4713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92" name="Oval 308"/>
            <p:cNvSpPr>
              <a:spLocks noChangeArrowheads="1"/>
            </p:cNvSpPr>
            <p:nvPr/>
          </p:nvSpPr>
          <p:spPr bwMode="auto">
            <a:xfrm>
              <a:off x="2933701" y="4840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93" name="Oval 309"/>
            <p:cNvSpPr>
              <a:spLocks noChangeArrowheads="1"/>
            </p:cNvSpPr>
            <p:nvPr/>
          </p:nvSpPr>
          <p:spPr bwMode="auto">
            <a:xfrm>
              <a:off x="2933701" y="496887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94" name="Oval 310"/>
            <p:cNvSpPr>
              <a:spLocks noChangeArrowheads="1"/>
            </p:cNvSpPr>
            <p:nvPr/>
          </p:nvSpPr>
          <p:spPr bwMode="auto">
            <a:xfrm>
              <a:off x="3060701" y="1131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95" name="Oval 311"/>
            <p:cNvSpPr>
              <a:spLocks noChangeArrowheads="1"/>
            </p:cNvSpPr>
            <p:nvPr/>
          </p:nvSpPr>
          <p:spPr bwMode="auto">
            <a:xfrm>
              <a:off x="3060701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96" name="Oval 312"/>
            <p:cNvSpPr>
              <a:spLocks noChangeArrowheads="1"/>
            </p:cNvSpPr>
            <p:nvPr/>
          </p:nvSpPr>
          <p:spPr bwMode="auto">
            <a:xfrm>
              <a:off x="3060701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97" name="Oval 313"/>
            <p:cNvSpPr>
              <a:spLocks noChangeArrowheads="1"/>
            </p:cNvSpPr>
            <p:nvPr/>
          </p:nvSpPr>
          <p:spPr bwMode="auto">
            <a:xfrm>
              <a:off x="3060701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98" name="Oval 314"/>
            <p:cNvSpPr>
              <a:spLocks noChangeArrowheads="1"/>
            </p:cNvSpPr>
            <p:nvPr/>
          </p:nvSpPr>
          <p:spPr bwMode="auto">
            <a:xfrm>
              <a:off x="3060701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299" name="Oval 315"/>
            <p:cNvSpPr>
              <a:spLocks noChangeArrowheads="1"/>
            </p:cNvSpPr>
            <p:nvPr/>
          </p:nvSpPr>
          <p:spPr bwMode="auto">
            <a:xfrm>
              <a:off x="3060701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00" name="Oval 316"/>
            <p:cNvSpPr>
              <a:spLocks noChangeArrowheads="1"/>
            </p:cNvSpPr>
            <p:nvPr/>
          </p:nvSpPr>
          <p:spPr bwMode="auto">
            <a:xfrm>
              <a:off x="3060701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01" name="Oval 317"/>
            <p:cNvSpPr>
              <a:spLocks noChangeArrowheads="1"/>
            </p:cNvSpPr>
            <p:nvPr/>
          </p:nvSpPr>
          <p:spPr bwMode="auto">
            <a:xfrm>
              <a:off x="3060701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02" name="Oval 318"/>
            <p:cNvSpPr>
              <a:spLocks noChangeArrowheads="1"/>
            </p:cNvSpPr>
            <p:nvPr/>
          </p:nvSpPr>
          <p:spPr bwMode="auto">
            <a:xfrm>
              <a:off x="3060701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03" name="Oval 319"/>
            <p:cNvSpPr>
              <a:spLocks noChangeArrowheads="1"/>
            </p:cNvSpPr>
            <p:nvPr/>
          </p:nvSpPr>
          <p:spPr bwMode="auto">
            <a:xfrm>
              <a:off x="3060701" y="3944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04" name="Oval 320"/>
            <p:cNvSpPr>
              <a:spLocks noChangeArrowheads="1"/>
            </p:cNvSpPr>
            <p:nvPr/>
          </p:nvSpPr>
          <p:spPr bwMode="auto">
            <a:xfrm>
              <a:off x="3060701" y="4071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05" name="Oval 321"/>
            <p:cNvSpPr>
              <a:spLocks noChangeArrowheads="1"/>
            </p:cNvSpPr>
            <p:nvPr/>
          </p:nvSpPr>
          <p:spPr bwMode="auto">
            <a:xfrm>
              <a:off x="3060701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06" name="Oval 322"/>
            <p:cNvSpPr>
              <a:spLocks noChangeArrowheads="1"/>
            </p:cNvSpPr>
            <p:nvPr/>
          </p:nvSpPr>
          <p:spPr bwMode="auto">
            <a:xfrm>
              <a:off x="3060701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07" name="Oval 323"/>
            <p:cNvSpPr>
              <a:spLocks noChangeArrowheads="1"/>
            </p:cNvSpPr>
            <p:nvPr/>
          </p:nvSpPr>
          <p:spPr bwMode="auto">
            <a:xfrm>
              <a:off x="3060701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08" name="Oval 324"/>
            <p:cNvSpPr>
              <a:spLocks noChangeArrowheads="1"/>
            </p:cNvSpPr>
            <p:nvPr/>
          </p:nvSpPr>
          <p:spPr bwMode="auto">
            <a:xfrm>
              <a:off x="3060701" y="4586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09" name="Oval 325"/>
            <p:cNvSpPr>
              <a:spLocks noChangeArrowheads="1"/>
            </p:cNvSpPr>
            <p:nvPr/>
          </p:nvSpPr>
          <p:spPr bwMode="auto">
            <a:xfrm>
              <a:off x="3060701" y="4713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10" name="Oval 326"/>
            <p:cNvSpPr>
              <a:spLocks noChangeArrowheads="1"/>
            </p:cNvSpPr>
            <p:nvPr/>
          </p:nvSpPr>
          <p:spPr bwMode="auto">
            <a:xfrm>
              <a:off x="3060701" y="4840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11" name="Oval 327"/>
            <p:cNvSpPr>
              <a:spLocks noChangeArrowheads="1"/>
            </p:cNvSpPr>
            <p:nvPr/>
          </p:nvSpPr>
          <p:spPr bwMode="auto">
            <a:xfrm>
              <a:off x="3184526" y="1131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12" name="Oval 328"/>
            <p:cNvSpPr>
              <a:spLocks noChangeArrowheads="1"/>
            </p:cNvSpPr>
            <p:nvPr/>
          </p:nvSpPr>
          <p:spPr bwMode="auto">
            <a:xfrm>
              <a:off x="3184526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13" name="Oval 329"/>
            <p:cNvSpPr>
              <a:spLocks noChangeArrowheads="1"/>
            </p:cNvSpPr>
            <p:nvPr/>
          </p:nvSpPr>
          <p:spPr bwMode="auto">
            <a:xfrm>
              <a:off x="3184526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14" name="Oval 330"/>
            <p:cNvSpPr>
              <a:spLocks noChangeArrowheads="1"/>
            </p:cNvSpPr>
            <p:nvPr/>
          </p:nvSpPr>
          <p:spPr bwMode="auto">
            <a:xfrm>
              <a:off x="3184526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15" name="Oval 331"/>
            <p:cNvSpPr>
              <a:spLocks noChangeArrowheads="1"/>
            </p:cNvSpPr>
            <p:nvPr/>
          </p:nvSpPr>
          <p:spPr bwMode="auto">
            <a:xfrm>
              <a:off x="3184526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16" name="Oval 332"/>
            <p:cNvSpPr>
              <a:spLocks noChangeArrowheads="1"/>
            </p:cNvSpPr>
            <p:nvPr/>
          </p:nvSpPr>
          <p:spPr bwMode="auto">
            <a:xfrm>
              <a:off x="3184526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17" name="Oval 333"/>
            <p:cNvSpPr>
              <a:spLocks noChangeArrowheads="1"/>
            </p:cNvSpPr>
            <p:nvPr/>
          </p:nvSpPr>
          <p:spPr bwMode="auto">
            <a:xfrm>
              <a:off x="3184526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18" name="Oval 334"/>
            <p:cNvSpPr>
              <a:spLocks noChangeArrowheads="1"/>
            </p:cNvSpPr>
            <p:nvPr/>
          </p:nvSpPr>
          <p:spPr bwMode="auto">
            <a:xfrm>
              <a:off x="3184526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19" name="Oval 335"/>
            <p:cNvSpPr>
              <a:spLocks noChangeArrowheads="1"/>
            </p:cNvSpPr>
            <p:nvPr/>
          </p:nvSpPr>
          <p:spPr bwMode="auto">
            <a:xfrm>
              <a:off x="3184526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20" name="Oval 336"/>
            <p:cNvSpPr>
              <a:spLocks noChangeArrowheads="1"/>
            </p:cNvSpPr>
            <p:nvPr/>
          </p:nvSpPr>
          <p:spPr bwMode="auto">
            <a:xfrm>
              <a:off x="3184526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21" name="Oval 337"/>
            <p:cNvSpPr>
              <a:spLocks noChangeArrowheads="1"/>
            </p:cNvSpPr>
            <p:nvPr/>
          </p:nvSpPr>
          <p:spPr bwMode="auto">
            <a:xfrm>
              <a:off x="3184526" y="4071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22" name="Oval 338"/>
            <p:cNvSpPr>
              <a:spLocks noChangeArrowheads="1"/>
            </p:cNvSpPr>
            <p:nvPr/>
          </p:nvSpPr>
          <p:spPr bwMode="auto">
            <a:xfrm>
              <a:off x="3184526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23" name="Oval 339"/>
            <p:cNvSpPr>
              <a:spLocks noChangeArrowheads="1"/>
            </p:cNvSpPr>
            <p:nvPr/>
          </p:nvSpPr>
          <p:spPr bwMode="auto">
            <a:xfrm>
              <a:off x="3184526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24" name="Oval 340"/>
            <p:cNvSpPr>
              <a:spLocks noChangeArrowheads="1"/>
            </p:cNvSpPr>
            <p:nvPr/>
          </p:nvSpPr>
          <p:spPr bwMode="auto">
            <a:xfrm>
              <a:off x="3184526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25" name="Oval 341"/>
            <p:cNvSpPr>
              <a:spLocks noChangeArrowheads="1"/>
            </p:cNvSpPr>
            <p:nvPr/>
          </p:nvSpPr>
          <p:spPr bwMode="auto">
            <a:xfrm>
              <a:off x="3184526" y="4586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26" name="Oval 342"/>
            <p:cNvSpPr>
              <a:spLocks noChangeArrowheads="1"/>
            </p:cNvSpPr>
            <p:nvPr/>
          </p:nvSpPr>
          <p:spPr bwMode="auto">
            <a:xfrm>
              <a:off x="3184526" y="4713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27" name="Oval 343"/>
            <p:cNvSpPr>
              <a:spLocks noChangeArrowheads="1"/>
            </p:cNvSpPr>
            <p:nvPr/>
          </p:nvSpPr>
          <p:spPr bwMode="auto">
            <a:xfrm>
              <a:off x="3311526" y="1004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28" name="Oval 344"/>
            <p:cNvSpPr>
              <a:spLocks noChangeArrowheads="1"/>
            </p:cNvSpPr>
            <p:nvPr/>
          </p:nvSpPr>
          <p:spPr bwMode="auto">
            <a:xfrm>
              <a:off x="3311526" y="1131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29" name="Oval 345"/>
            <p:cNvSpPr>
              <a:spLocks noChangeArrowheads="1"/>
            </p:cNvSpPr>
            <p:nvPr/>
          </p:nvSpPr>
          <p:spPr bwMode="auto">
            <a:xfrm>
              <a:off x="3311526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30" name="Oval 346"/>
            <p:cNvSpPr>
              <a:spLocks noChangeArrowheads="1"/>
            </p:cNvSpPr>
            <p:nvPr/>
          </p:nvSpPr>
          <p:spPr bwMode="auto">
            <a:xfrm>
              <a:off x="3311526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31" name="Oval 347"/>
            <p:cNvSpPr>
              <a:spLocks noChangeArrowheads="1"/>
            </p:cNvSpPr>
            <p:nvPr/>
          </p:nvSpPr>
          <p:spPr bwMode="auto">
            <a:xfrm>
              <a:off x="3311526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32" name="Oval 348"/>
            <p:cNvSpPr>
              <a:spLocks noChangeArrowheads="1"/>
            </p:cNvSpPr>
            <p:nvPr/>
          </p:nvSpPr>
          <p:spPr bwMode="auto">
            <a:xfrm>
              <a:off x="3311526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33" name="Oval 349"/>
            <p:cNvSpPr>
              <a:spLocks noChangeArrowheads="1"/>
            </p:cNvSpPr>
            <p:nvPr/>
          </p:nvSpPr>
          <p:spPr bwMode="auto">
            <a:xfrm>
              <a:off x="3311526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34" name="Oval 350"/>
            <p:cNvSpPr>
              <a:spLocks noChangeArrowheads="1"/>
            </p:cNvSpPr>
            <p:nvPr/>
          </p:nvSpPr>
          <p:spPr bwMode="auto">
            <a:xfrm>
              <a:off x="3311526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35" name="Oval 351"/>
            <p:cNvSpPr>
              <a:spLocks noChangeArrowheads="1"/>
            </p:cNvSpPr>
            <p:nvPr/>
          </p:nvSpPr>
          <p:spPr bwMode="auto">
            <a:xfrm>
              <a:off x="3311526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36" name="Oval 352"/>
            <p:cNvSpPr>
              <a:spLocks noChangeArrowheads="1"/>
            </p:cNvSpPr>
            <p:nvPr/>
          </p:nvSpPr>
          <p:spPr bwMode="auto">
            <a:xfrm>
              <a:off x="3311526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37" name="Oval 353"/>
            <p:cNvSpPr>
              <a:spLocks noChangeArrowheads="1"/>
            </p:cNvSpPr>
            <p:nvPr/>
          </p:nvSpPr>
          <p:spPr bwMode="auto">
            <a:xfrm>
              <a:off x="3311526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38" name="Oval 354"/>
            <p:cNvSpPr>
              <a:spLocks noChangeArrowheads="1"/>
            </p:cNvSpPr>
            <p:nvPr/>
          </p:nvSpPr>
          <p:spPr bwMode="auto">
            <a:xfrm>
              <a:off x="3311526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39" name="Oval 355"/>
            <p:cNvSpPr>
              <a:spLocks noChangeArrowheads="1"/>
            </p:cNvSpPr>
            <p:nvPr/>
          </p:nvSpPr>
          <p:spPr bwMode="auto">
            <a:xfrm>
              <a:off x="3311526" y="4586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40" name="Oval 356"/>
            <p:cNvSpPr>
              <a:spLocks noChangeArrowheads="1"/>
            </p:cNvSpPr>
            <p:nvPr/>
          </p:nvSpPr>
          <p:spPr bwMode="auto">
            <a:xfrm>
              <a:off x="3440113" y="1004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41" name="Oval 357"/>
            <p:cNvSpPr>
              <a:spLocks noChangeArrowheads="1"/>
            </p:cNvSpPr>
            <p:nvPr/>
          </p:nvSpPr>
          <p:spPr bwMode="auto">
            <a:xfrm>
              <a:off x="3440113" y="1131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42" name="Oval 358"/>
            <p:cNvSpPr>
              <a:spLocks noChangeArrowheads="1"/>
            </p:cNvSpPr>
            <p:nvPr/>
          </p:nvSpPr>
          <p:spPr bwMode="auto">
            <a:xfrm>
              <a:off x="3440113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43" name="Oval 359"/>
            <p:cNvSpPr>
              <a:spLocks noChangeArrowheads="1"/>
            </p:cNvSpPr>
            <p:nvPr/>
          </p:nvSpPr>
          <p:spPr bwMode="auto">
            <a:xfrm>
              <a:off x="3440113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44" name="Oval 360"/>
            <p:cNvSpPr>
              <a:spLocks noChangeArrowheads="1"/>
            </p:cNvSpPr>
            <p:nvPr/>
          </p:nvSpPr>
          <p:spPr bwMode="auto">
            <a:xfrm>
              <a:off x="3440113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45" name="Oval 361"/>
            <p:cNvSpPr>
              <a:spLocks noChangeArrowheads="1"/>
            </p:cNvSpPr>
            <p:nvPr/>
          </p:nvSpPr>
          <p:spPr bwMode="auto">
            <a:xfrm>
              <a:off x="3440113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46" name="Oval 362"/>
            <p:cNvSpPr>
              <a:spLocks noChangeArrowheads="1"/>
            </p:cNvSpPr>
            <p:nvPr/>
          </p:nvSpPr>
          <p:spPr bwMode="auto">
            <a:xfrm>
              <a:off x="3440113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47" name="Oval 363"/>
            <p:cNvSpPr>
              <a:spLocks noChangeArrowheads="1"/>
            </p:cNvSpPr>
            <p:nvPr/>
          </p:nvSpPr>
          <p:spPr bwMode="auto">
            <a:xfrm>
              <a:off x="3440113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48" name="Oval 364"/>
            <p:cNvSpPr>
              <a:spLocks noChangeArrowheads="1"/>
            </p:cNvSpPr>
            <p:nvPr/>
          </p:nvSpPr>
          <p:spPr bwMode="auto">
            <a:xfrm>
              <a:off x="3440113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49" name="Oval 365"/>
            <p:cNvSpPr>
              <a:spLocks noChangeArrowheads="1"/>
            </p:cNvSpPr>
            <p:nvPr/>
          </p:nvSpPr>
          <p:spPr bwMode="auto">
            <a:xfrm>
              <a:off x="3440113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50" name="Oval 366"/>
            <p:cNvSpPr>
              <a:spLocks noChangeArrowheads="1"/>
            </p:cNvSpPr>
            <p:nvPr/>
          </p:nvSpPr>
          <p:spPr bwMode="auto">
            <a:xfrm>
              <a:off x="3567113" y="1004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51" name="Oval 367"/>
            <p:cNvSpPr>
              <a:spLocks noChangeArrowheads="1"/>
            </p:cNvSpPr>
            <p:nvPr/>
          </p:nvSpPr>
          <p:spPr bwMode="auto">
            <a:xfrm>
              <a:off x="3567113" y="1131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52" name="Oval 368"/>
            <p:cNvSpPr>
              <a:spLocks noChangeArrowheads="1"/>
            </p:cNvSpPr>
            <p:nvPr/>
          </p:nvSpPr>
          <p:spPr bwMode="auto">
            <a:xfrm>
              <a:off x="3567113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53" name="Oval 369"/>
            <p:cNvSpPr>
              <a:spLocks noChangeArrowheads="1"/>
            </p:cNvSpPr>
            <p:nvPr/>
          </p:nvSpPr>
          <p:spPr bwMode="auto">
            <a:xfrm>
              <a:off x="3567113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54" name="Oval 370"/>
            <p:cNvSpPr>
              <a:spLocks noChangeArrowheads="1"/>
            </p:cNvSpPr>
            <p:nvPr/>
          </p:nvSpPr>
          <p:spPr bwMode="auto">
            <a:xfrm>
              <a:off x="3567113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55" name="Oval 371"/>
            <p:cNvSpPr>
              <a:spLocks noChangeArrowheads="1"/>
            </p:cNvSpPr>
            <p:nvPr/>
          </p:nvSpPr>
          <p:spPr bwMode="auto">
            <a:xfrm>
              <a:off x="3567113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56" name="Oval 372"/>
            <p:cNvSpPr>
              <a:spLocks noChangeArrowheads="1"/>
            </p:cNvSpPr>
            <p:nvPr/>
          </p:nvSpPr>
          <p:spPr bwMode="auto">
            <a:xfrm>
              <a:off x="3567113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57" name="Oval 373"/>
            <p:cNvSpPr>
              <a:spLocks noChangeArrowheads="1"/>
            </p:cNvSpPr>
            <p:nvPr/>
          </p:nvSpPr>
          <p:spPr bwMode="auto">
            <a:xfrm>
              <a:off x="3567113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58" name="Oval 374"/>
            <p:cNvSpPr>
              <a:spLocks noChangeArrowheads="1"/>
            </p:cNvSpPr>
            <p:nvPr/>
          </p:nvSpPr>
          <p:spPr bwMode="auto">
            <a:xfrm>
              <a:off x="3694113" y="1004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59" name="Oval 375"/>
            <p:cNvSpPr>
              <a:spLocks noChangeArrowheads="1"/>
            </p:cNvSpPr>
            <p:nvPr/>
          </p:nvSpPr>
          <p:spPr bwMode="auto">
            <a:xfrm>
              <a:off x="3694113" y="1131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60" name="Oval 376"/>
            <p:cNvSpPr>
              <a:spLocks noChangeArrowheads="1"/>
            </p:cNvSpPr>
            <p:nvPr/>
          </p:nvSpPr>
          <p:spPr bwMode="auto">
            <a:xfrm>
              <a:off x="3694113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61" name="Oval 377"/>
            <p:cNvSpPr>
              <a:spLocks noChangeArrowheads="1"/>
            </p:cNvSpPr>
            <p:nvPr/>
          </p:nvSpPr>
          <p:spPr bwMode="auto">
            <a:xfrm>
              <a:off x="3694113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62" name="Oval 378"/>
            <p:cNvSpPr>
              <a:spLocks noChangeArrowheads="1"/>
            </p:cNvSpPr>
            <p:nvPr/>
          </p:nvSpPr>
          <p:spPr bwMode="auto">
            <a:xfrm>
              <a:off x="3694113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63" name="Oval 379"/>
            <p:cNvSpPr>
              <a:spLocks noChangeArrowheads="1"/>
            </p:cNvSpPr>
            <p:nvPr/>
          </p:nvSpPr>
          <p:spPr bwMode="auto">
            <a:xfrm>
              <a:off x="3694113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64" name="Oval 380"/>
            <p:cNvSpPr>
              <a:spLocks noChangeArrowheads="1"/>
            </p:cNvSpPr>
            <p:nvPr/>
          </p:nvSpPr>
          <p:spPr bwMode="auto">
            <a:xfrm>
              <a:off x="3694113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65" name="Oval 381"/>
            <p:cNvSpPr>
              <a:spLocks noChangeArrowheads="1"/>
            </p:cNvSpPr>
            <p:nvPr/>
          </p:nvSpPr>
          <p:spPr bwMode="auto">
            <a:xfrm>
              <a:off x="3694113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66" name="Oval 382"/>
            <p:cNvSpPr>
              <a:spLocks noChangeArrowheads="1"/>
            </p:cNvSpPr>
            <p:nvPr/>
          </p:nvSpPr>
          <p:spPr bwMode="auto">
            <a:xfrm>
              <a:off x="3822701" y="11318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67" name="Oval 383"/>
            <p:cNvSpPr>
              <a:spLocks noChangeArrowheads="1"/>
            </p:cNvSpPr>
            <p:nvPr/>
          </p:nvSpPr>
          <p:spPr bwMode="auto">
            <a:xfrm>
              <a:off x="3822701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68" name="Oval 384"/>
            <p:cNvSpPr>
              <a:spLocks noChangeArrowheads="1"/>
            </p:cNvSpPr>
            <p:nvPr/>
          </p:nvSpPr>
          <p:spPr bwMode="auto">
            <a:xfrm>
              <a:off x="3822701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69" name="Oval 385"/>
            <p:cNvSpPr>
              <a:spLocks noChangeArrowheads="1"/>
            </p:cNvSpPr>
            <p:nvPr/>
          </p:nvSpPr>
          <p:spPr bwMode="auto">
            <a:xfrm>
              <a:off x="3822701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70" name="Oval 386"/>
            <p:cNvSpPr>
              <a:spLocks noChangeArrowheads="1"/>
            </p:cNvSpPr>
            <p:nvPr/>
          </p:nvSpPr>
          <p:spPr bwMode="auto">
            <a:xfrm>
              <a:off x="3822701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71" name="Oval 387"/>
            <p:cNvSpPr>
              <a:spLocks noChangeArrowheads="1"/>
            </p:cNvSpPr>
            <p:nvPr/>
          </p:nvSpPr>
          <p:spPr bwMode="auto">
            <a:xfrm>
              <a:off x="3822701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72" name="Oval 388"/>
            <p:cNvSpPr>
              <a:spLocks noChangeArrowheads="1"/>
            </p:cNvSpPr>
            <p:nvPr/>
          </p:nvSpPr>
          <p:spPr bwMode="auto">
            <a:xfrm>
              <a:off x="3822701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73" name="Oval 389"/>
            <p:cNvSpPr>
              <a:spLocks noChangeArrowheads="1"/>
            </p:cNvSpPr>
            <p:nvPr/>
          </p:nvSpPr>
          <p:spPr bwMode="auto">
            <a:xfrm>
              <a:off x="3822701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74" name="Oval 390"/>
            <p:cNvSpPr>
              <a:spLocks noChangeArrowheads="1"/>
            </p:cNvSpPr>
            <p:nvPr/>
          </p:nvSpPr>
          <p:spPr bwMode="auto">
            <a:xfrm>
              <a:off x="3822701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75" name="Oval 391"/>
            <p:cNvSpPr>
              <a:spLocks noChangeArrowheads="1"/>
            </p:cNvSpPr>
            <p:nvPr/>
          </p:nvSpPr>
          <p:spPr bwMode="auto">
            <a:xfrm>
              <a:off x="3946526" y="113188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76" name="Oval 392"/>
            <p:cNvSpPr>
              <a:spLocks noChangeArrowheads="1"/>
            </p:cNvSpPr>
            <p:nvPr/>
          </p:nvSpPr>
          <p:spPr bwMode="auto">
            <a:xfrm>
              <a:off x="3946526" y="330676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77" name="Oval 393"/>
            <p:cNvSpPr>
              <a:spLocks noChangeArrowheads="1"/>
            </p:cNvSpPr>
            <p:nvPr/>
          </p:nvSpPr>
          <p:spPr bwMode="auto">
            <a:xfrm>
              <a:off x="3946526" y="3435351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78" name="Oval 394"/>
            <p:cNvSpPr>
              <a:spLocks noChangeArrowheads="1"/>
            </p:cNvSpPr>
            <p:nvPr/>
          </p:nvSpPr>
          <p:spPr bwMode="auto">
            <a:xfrm>
              <a:off x="3946526" y="356235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79" name="Oval 395"/>
            <p:cNvSpPr>
              <a:spLocks noChangeArrowheads="1"/>
            </p:cNvSpPr>
            <p:nvPr/>
          </p:nvSpPr>
          <p:spPr bwMode="auto">
            <a:xfrm>
              <a:off x="3946526" y="368935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80" name="Oval 396"/>
            <p:cNvSpPr>
              <a:spLocks noChangeArrowheads="1"/>
            </p:cNvSpPr>
            <p:nvPr/>
          </p:nvSpPr>
          <p:spPr bwMode="auto">
            <a:xfrm>
              <a:off x="3946526" y="3817938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81" name="Oval 397"/>
            <p:cNvSpPr>
              <a:spLocks noChangeArrowheads="1"/>
            </p:cNvSpPr>
            <p:nvPr/>
          </p:nvSpPr>
          <p:spPr bwMode="auto">
            <a:xfrm>
              <a:off x="4073526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82" name="Oval 398"/>
            <p:cNvSpPr>
              <a:spLocks noChangeArrowheads="1"/>
            </p:cNvSpPr>
            <p:nvPr/>
          </p:nvSpPr>
          <p:spPr bwMode="auto">
            <a:xfrm>
              <a:off x="4073526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83" name="Oval 399"/>
            <p:cNvSpPr>
              <a:spLocks noChangeArrowheads="1"/>
            </p:cNvSpPr>
            <p:nvPr/>
          </p:nvSpPr>
          <p:spPr bwMode="auto">
            <a:xfrm>
              <a:off x="4073526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84" name="Oval 400"/>
            <p:cNvSpPr>
              <a:spLocks noChangeArrowheads="1"/>
            </p:cNvSpPr>
            <p:nvPr/>
          </p:nvSpPr>
          <p:spPr bwMode="auto">
            <a:xfrm>
              <a:off x="4073526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85" name="Oval 401"/>
            <p:cNvSpPr>
              <a:spLocks noChangeArrowheads="1"/>
            </p:cNvSpPr>
            <p:nvPr/>
          </p:nvSpPr>
          <p:spPr bwMode="auto">
            <a:xfrm>
              <a:off x="4073526" y="3179763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86" name="Oval 402"/>
            <p:cNvSpPr>
              <a:spLocks noChangeArrowheads="1"/>
            </p:cNvSpPr>
            <p:nvPr/>
          </p:nvSpPr>
          <p:spPr bwMode="auto">
            <a:xfrm>
              <a:off x="4073526" y="33067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87" name="Oval 403"/>
            <p:cNvSpPr>
              <a:spLocks noChangeArrowheads="1"/>
            </p:cNvSpPr>
            <p:nvPr/>
          </p:nvSpPr>
          <p:spPr bwMode="auto">
            <a:xfrm>
              <a:off x="4073526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88" name="Oval 404"/>
            <p:cNvSpPr>
              <a:spLocks noChangeArrowheads="1"/>
            </p:cNvSpPr>
            <p:nvPr/>
          </p:nvSpPr>
          <p:spPr bwMode="auto">
            <a:xfrm>
              <a:off x="4073526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89" name="Oval 405"/>
            <p:cNvSpPr>
              <a:spLocks noChangeArrowheads="1"/>
            </p:cNvSpPr>
            <p:nvPr/>
          </p:nvSpPr>
          <p:spPr bwMode="auto">
            <a:xfrm>
              <a:off x="4073526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90" name="Oval 406"/>
            <p:cNvSpPr>
              <a:spLocks noChangeArrowheads="1"/>
            </p:cNvSpPr>
            <p:nvPr/>
          </p:nvSpPr>
          <p:spPr bwMode="auto">
            <a:xfrm>
              <a:off x="4073526" y="3817938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91" name="Oval 407"/>
            <p:cNvSpPr>
              <a:spLocks noChangeArrowheads="1"/>
            </p:cNvSpPr>
            <p:nvPr/>
          </p:nvSpPr>
          <p:spPr bwMode="auto">
            <a:xfrm>
              <a:off x="4073526" y="3944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92" name="Oval 408"/>
            <p:cNvSpPr>
              <a:spLocks noChangeArrowheads="1"/>
            </p:cNvSpPr>
            <p:nvPr/>
          </p:nvSpPr>
          <p:spPr bwMode="auto">
            <a:xfrm>
              <a:off x="4200526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93" name="Oval 409"/>
            <p:cNvSpPr>
              <a:spLocks noChangeArrowheads="1"/>
            </p:cNvSpPr>
            <p:nvPr/>
          </p:nvSpPr>
          <p:spPr bwMode="auto">
            <a:xfrm>
              <a:off x="4200526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94" name="Oval 410"/>
            <p:cNvSpPr>
              <a:spLocks noChangeArrowheads="1"/>
            </p:cNvSpPr>
            <p:nvPr/>
          </p:nvSpPr>
          <p:spPr bwMode="auto">
            <a:xfrm>
              <a:off x="4200526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95" name="Oval 411"/>
            <p:cNvSpPr>
              <a:spLocks noChangeArrowheads="1"/>
            </p:cNvSpPr>
            <p:nvPr/>
          </p:nvSpPr>
          <p:spPr bwMode="auto">
            <a:xfrm>
              <a:off x="4200526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96" name="Oval 412"/>
            <p:cNvSpPr>
              <a:spLocks noChangeArrowheads="1"/>
            </p:cNvSpPr>
            <p:nvPr/>
          </p:nvSpPr>
          <p:spPr bwMode="auto">
            <a:xfrm>
              <a:off x="4200526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97" name="Oval 414"/>
            <p:cNvSpPr>
              <a:spLocks noChangeArrowheads="1"/>
            </p:cNvSpPr>
            <p:nvPr/>
          </p:nvSpPr>
          <p:spPr bwMode="auto">
            <a:xfrm>
              <a:off x="4200525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98" name="Oval 415"/>
            <p:cNvSpPr>
              <a:spLocks noChangeArrowheads="1"/>
            </p:cNvSpPr>
            <p:nvPr/>
          </p:nvSpPr>
          <p:spPr bwMode="auto">
            <a:xfrm>
              <a:off x="4200525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399" name="Oval 416"/>
            <p:cNvSpPr>
              <a:spLocks noChangeArrowheads="1"/>
            </p:cNvSpPr>
            <p:nvPr/>
          </p:nvSpPr>
          <p:spPr bwMode="auto">
            <a:xfrm>
              <a:off x="4200525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00" name="Oval 417"/>
            <p:cNvSpPr>
              <a:spLocks noChangeArrowheads="1"/>
            </p:cNvSpPr>
            <p:nvPr/>
          </p:nvSpPr>
          <p:spPr bwMode="auto">
            <a:xfrm>
              <a:off x="4200525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01" name="Oval 418"/>
            <p:cNvSpPr>
              <a:spLocks noChangeArrowheads="1"/>
            </p:cNvSpPr>
            <p:nvPr/>
          </p:nvSpPr>
          <p:spPr bwMode="auto">
            <a:xfrm>
              <a:off x="4200525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02" name="Oval 419"/>
            <p:cNvSpPr>
              <a:spLocks noChangeArrowheads="1"/>
            </p:cNvSpPr>
            <p:nvPr/>
          </p:nvSpPr>
          <p:spPr bwMode="auto">
            <a:xfrm>
              <a:off x="4200525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03" name="Oval 420"/>
            <p:cNvSpPr>
              <a:spLocks noChangeArrowheads="1"/>
            </p:cNvSpPr>
            <p:nvPr/>
          </p:nvSpPr>
          <p:spPr bwMode="auto">
            <a:xfrm>
              <a:off x="4200525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04" name="Oval 421"/>
            <p:cNvSpPr>
              <a:spLocks noChangeArrowheads="1"/>
            </p:cNvSpPr>
            <p:nvPr/>
          </p:nvSpPr>
          <p:spPr bwMode="auto">
            <a:xfrm>
              <a:off x="4200525" y="3817939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05" name="Oval 422"/>
            <p:cNvSpPr>
              <a:spLocks noChangeArrowheads="1"/>
            </p:cNvSpPr>
            <p:nvPr/>
          </p:nvSpPr>
          <p:spPr bwMode="auto">
            <a:xfrm>
              <a:off x="4200525" y="3944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06" name="Oval 423"/>
            <p:cNvSpPr>
              <a:spLocks noChangeArrowheads="1"/>
            </p:cNvSpPr>
            <p:nvPr/>
          </p:nvSpPr>
          <p:spPr bwMode="auto">
            <a:xfrm>
              <a:off x="4329113" y="2538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07" name="Oval 424"/>
            <p:cNvSpPr>
              <a:spLocks noChangeArrowheads="1"/>
            </p:cNvSpPr>
            <p:nvPr/>
          </p:nvSpPr>
          <p:spPr bwMode="auto">
            <a:xfrm>
              <a:off x="4329113" y="2665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08" name="Oval 425"/>
            <p:cNvSpPr>
              <a:spLocks noChangeArrowheads="1"/>
            </p:cNvSpPr>
            <p:nvPr/>
          </p:nvSpPr>
          <p:spPr bwMode="auto">
            <a:xfrm>
              <a:off x="4329113" y="2794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09" name="Oval 426"/>
            <p:cNvSpPr>
              <a:spLocks noChangeArrowheads="1"/>
            </p:cNvSpPr>
            <p:nvPr/>
          </p:nvSpPr>
          <p:spPr bwMode="auto">
            <a:xfrm>
              <a:off x="4329113" y="2921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10" name="Oval 427"/>
            <p:cNvSpPr>
              <a:spLocks noChangeArrowheads="1"/>
            </p:cNvSpPr>
            <p:nvPr/>
          </p:nvSpPr>
          <p:spPr bwMode="auto">
            <a:xfrm>
              <a:off x="4329113" y="3048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11" name="Oval 428"/>
            <p:cNvSpPr>
              <a:spLocks noChangeArrowheads="1"/>
            </p:cNvSpPr>
            <p:nvPr/>
          </p:nvSpPr>
          <p:spPr bwMode="auto">
            <a:xfrm>
              <a:off x="4329113" y="3179764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12" name="Oval 429"/>
            <p:cNvSpPr>
              <a:spLocks noChangeArrowheads="1"/>
            </p:cNvSpPr>
            <p:nvPr/>
          </p:nvSpPr>
          <p:spPr bwMode="auto">
            <a:xfrm>
              <a:off x="4329113" y="330676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13" name="Oval 430"/>
            <p:cNvSpPr>
              <a:spLocks noChangeArrowheads="1"/>
            </p:cNvSpPr>
            <p:nvPr/>
          </p:nvSpPr>
          <p:spPr bwMode="auto">
            <a:xfrm>
              <a:off x="4329113" y="3435351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14" name="Oval 431"/>
            <p:cNvSpPr>
              <a:spLocks noChangeArrowheads="1"/>
            </p:cNvSpPr>
            <p:nvPr/>
          </p:nvSpPr>
          <p:spPr bwMode="auto">
            <a:xfrm>
              <a:off x="4329113" y="356235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15" name="Oval 432"/>
            <p:cNvSpPr>
              <a:spLocks noChangeArrowheads="1"/>
            </p:cNvSpPr>
            <p:nvPr/>
          </p:nvSpPr>
          <p:spPr bwMode="auto">
            <a:xfrm>
              <a:off x="4329113" y="368935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16" name="Oval 433"/>
            <p:cNvSpPr>
              <a:spLocks noChangeArrowheads="1"/>
            </p:cNvSpPr>
            <p:nvPr/>
          </p:nvSpPr>
          <p:spPr bwMode="auto">
            <a:xfrm>
              <a:off x="4329113" y="3817939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17" name="Oval 434"/>
            <p:cNvSpPr>
              <a:spLocks noChangeArrowheads="1"/>
            </p:cNvSpPr>
            <p:nvPr/>
          </p:nvSpPr>
          <p:spPr bwMode="auto">
            <a:xfrm>
              <a:off x="4329113" y="3944939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18" name="Oval 435"/>
            <p:cNvSpPr>
              <a:spLocks noChangeArrowheads="1"/>
            </p:cNvSpPr>
            <p:nvPr/>
          </p:nvSpPr>
          <p:spPr bwMode="auto">
            <a:xfrm>
              <a:off x="4456113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19" name="Oval 436"/>
            <p:cNvSpPr>
              <a:spLocks noChangeArrowheads="1"/>
            </p:cNvSpPr>
            <p:nvPr/>
          </p:nvSpPr>
          <p:spPr bwMode="auto">
            <a:xfrm>
              <a:off x="4456113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20" name="Oval 437"/>
            <p:cNvSpPr>
              <a:spLocks noChangeArrowheads="1"/>
            </p:cNvSpPr>
            <p:nvPr/>
          </p:nvSpPr>
          <p:spPr bwMode="auto">
            <a:xfrm>
              <a:off x="4456113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21" name="Oval 438"/>
            <p:cNvSpPr>
              <a:spLocks noChangeArrowheads="1"/>
            </p:cNvSpPr>
            <p:nvPr/>
          </p:nvSpPr>
          <p:spPr bwMode="auto">
            <a:xfrm>
              <a:off x="4456113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22" name="Oval 439"/>
            <p:cNvSpPr>
              <a:spLocks noChangeArrowheads="1"/>
            </p:cNvSpPr>
            <p:nvPr/>
          </p:nvSpPr>
          <p:spPr bwMode="auto">
            <a:xfrm>
              <a:off x="4456113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23" name="Oval 440"/>
            <p:cNvSpPr>
              <a:spLocks noChangeArrowheads="1"/>
            </p:cNvSpPr>
            <p:nvPr/>
          </p:nvSpPr>
          <p:spPr bwMode="auto">
            <a:xfrm>
              <a:off x="4456113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24" name="Oval 441"/>
            <p:cNvSpPr>
              <a:spLocks noChangeArrowheads="1"/>
            </p:cNvSpPr>
            <p:nvPr/>
          </p:nvSpPr>
          <p:spPr bwMode="auto">
            <a:xfrm>
              <a:off x="4456113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25" name="Oval 442"/>
            <p:cNvSpPr>
              <a:spLocks noChangeArrowheads="1"/>
            </p:cNvSpPr>
            <p:nvPr/>
          </p:nvSpPr>
          <p:spPr bwMode="auto">
            <a:xfrm>
              <a:off x="4456113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26" name="Oval 443"/>
            <p:cNvSpPr>
              <a:spLocks noChangeArrowheads="1"/>
            </p:cNvSpPr>
            <p:nvPr/>
          </p:nvSpPr>
          <p:spPr bwMode="auto">
            <a:xfrm>
              <a:off x="4456113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27" name="Oval 444"/>
            <p:cNvSpPr>
              <a:spLocks noChangeArrowheads="1"/>
            </p:cNvSpPr>
            <p:nvPr/>
          </p:nvSpPr>
          <p:spPr bwMode="auto">
            <a:xfrm>
              <a:off x="4456113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28" name="Oval 445"/>
            <p:cNvSpPr>
              <a:spLocks noChangeArrowheads="1"/>
            </p:cNvSpPr>
            <p:nvPr/>
          </p:nvSpPr>
          <p:spPr bwMode="auto">
            <a:xfrm>
              <a:off x="4456113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29" name="Oval 446"/>
            <p:cNvSpPr>
              <a:spLocks noChangeArrowheads="1"/>
            </p:cNvSpPr>
            <p:nvPr/>
          </p:nvSpPr>
          <p:spPr bwMode="auto">
            <a:xfrm>
              <a:off x="4456113" y="3817939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30" name="Oval 447"/>
            <p:cNvSpPr>
              <a:spLocks noChangeArrowheads="1"/>
            </p:cNvSpPr>
            <p:nvPr/>
          </p:nvSpPr>
          <p:spPr bwMode="auto">
            <a:xfrm>
              <a:off x="4456113" y="3944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31" name="Oval 448"/>
            <p:cNvSpPr>
              <a:spLocks noChangeArrowheads="1"/>
            </p:cNvSpPr>
            <p:nvPr/>
          </p:nvSpPr>
          <p:spPr bwMode="auto">
            <a:xfrm>
              <a:off x="4456113" y="4071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32" name="Oval 449"/>
            <p:cNvSpPr>
              <a:spLocks noChangeArrowheads="1"/>
            </p:cNvSpPr>
            <p:nvPr/>
          </p:nvSpPr>
          <p:spPr bwMode="auto">
            <a:xfrm>
              <a:off x="4583113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33" name="Oval 450"/>
            <p:cNvSpPr>
              <a:spLocks noChangeArrowheads="1"/>
            </p:cNvSpPr>
            <p:nvPr/>
          </p:nvSpPr>
          <p:spPr bwMode="auto">
            <a:xfrm>
              <a:off x="4583113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34" name="Oval 451"/>
            <p:cNvSpPr>
              <a:spLocks noChangeArrowheads="1"/>
            </p:cNvSpPr>
            <p:nvPr/>
          </p:nvSpPr>
          <p:spPr bwMode="auto">
            <a:xfrm>
              <a:off x="4583113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35" name="Oval 452"/>
            <p:cNvSpPr>
              <a:spLocks noChangeArrowheads="1"/>
            </p:cNvSpPr>
            <p:nvPr/>
          </p:nvSpPr>
          <p:spPr bwMode="auto">
            <a:xfrm>
              <a:off x="4583113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36" name="Oval 453"/>
            <p:cNvSpPr>
              <a:spLocks noChangeArrowheads="1"/>
            </p:cNvSpPr>
            <p:nvPr/>
          </p:nvSpPr>
          <p:spPr bwMode="auto">
            <a:xfrm>
              <a:off x="4583113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37" name="Oval 454"/>
            <p:cNvSpPr>
              <a:spLocks noChangeArrowheads="1"/>
            </p:cNvSpPr>
            <p:nvPr/>
          </p:nvSpPr>
          <p:spPr bwMode="auto">
            <a:xfrm>
              <a:off x="4583113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38" name="Oval 455"/>
            <p:cNvSpPr>
              <a:spLocks noChangeArrowheads="1"/>
            </p:cNvSpPr>
            <p:nvPr/>
          </p:nvSpPr>
          <p:spPr bwMode="auto">
            <a:xfrm>
              <a:off x="4583113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39" name="Oval 456"/>
            <p:cNvSpPr>
              <a:spLocks noChangeArrowheads="1"/>
            </p:cNvSpPr>
            <p:nvPr/>
          </p:nvSpPr>
          <p:spPr bwMode="auto">
            <a:xfrm>
              <a:off x="4583113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40" name="Oval 457"/>
            <p:cNvSpPr>
              <a:spLocks noChangeArrowheads="1"/>
            </p:cNvSpPr>
            <p:nvPr/>
          </p:nvSpPr>
          <p:spPr bwMode="auto">
            <a:xfrm>
              <a:off x="4583113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41" name="Oval 458"/>
            <p:cNvSpPr>
              <a:spLocks noChangeArrowheads="1"/>
            </p:cNvSpPr>
            <p:nvPr/>
          </p:nvSpPr>
          <p:spPr bwMode="auto">
            <a:xfrm>
              <a:off x="4583113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42" name="Oval 459"/>
            <p:cNvSpPr>
              <a:spLocks noChangeArrowheads="1"/>
            </p:cNvSpPr>
            <p:nvPr/>
          </p:nvSpPr>
          <p:spPr bwMode="auto">
            <a:xfrm>
              <a:off x="4583113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43" name="Oval 460"/>
            <p:cNvSpPr>
              <a:spLocks noChangeArrowheads="1"/>
            </p:cNvSpPr>
            <p:nvPr/>
          </p:nvSpPr>
          <p:spPr bwMode="auto">
            <a:xfrm>
              <a:off x="4583113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44" name="Oval 461"/>
            <p:cNvSpPr>
              <a:spLocks noChangeArrowheads="1"/>
            </p:cNvSpPr>
            <p:nvPr/>
          </p:nvSpPr>
          <p:spPr bwMode="auto">
            <a:xfrm>
              <a:off x="4583113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45" name="Oval 462"/>
            <p:cNvSpPr>
              <a:spLocks noChangeArrowheads="1"/>
            </p:cNvSpPr>
            <p:nvPr/>
          </p:nvSpPr>
          <p:spPr bwMode="auto">
            <a:xfrm>
              <a:off x="4583113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46" name="Oval 463"/>
            <p:cNvSpPr>
              <a:spLocks noChangeArrowheads="1"/>
            </p:cNvSpPr>
            <p:nvPr/>
          </p:nvSpPr>
          <p:spPr bwMode="auto">
            <a:xfrm>
              <a:off x="4583113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47" name="Oval 464"/>
            <p:cNvSpPr>
              <a:spLocks noChangeArrowheads="1"/>
            </p:cNvSpPr>
            <p:nvPr/>
          </p:nvSpPr>
          <p:spPr bwMode="auto">
            <a:xfrm>
              <a:off x="4583113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48" name="Oval 465"/>
            <p:cNvSpPr>
              <a:spLocks noChangeArrowheads="1"/>
            </p:cNvSpPr>
            <p:nvPr/>
          </p:nvSpPr>
          <p:spPr bwMode="auto">
            <a:xfrm>
              <a:off x="4583113" y="3817939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49" name="Oval 466"/>
            <p:cNvSpPr>
              <a:spLocks noChangeArrowheads="1"/>
            </p:cNvSpPr>
            <p:nvPr/>
          </p:nvSpPr>
          <p:spPr bwMode="auto">
            <a:xfrm>
              <a:off x="4583113" y="3944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50" name="Oval 467"/>
            <p:cNvSpPr>
              <a:spLocks noChangeArrowheads="1"/>
            </p:cNvSpPr>
            <p:nvPr/>
          </p:nvSpPr>
          <p:spPr bwMode="auto">
            <a:xfrm>
              <a:off x="4583113" y="4071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51" name="Oval 468"/>
            <p:cNvSpPr>
              <a:spLocks noChangeArrowheads="1"/>
            </p:cNvSpPr>
            <p:nvPr/>
          </p:nvSpPr>
          <p:spPr bwMode="auto">
            <a:xfrm>
              <a:off x="4583113" y="4198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52" name="Oval 469"/>
            <p:cNvSpPr>
              <a:spLocks noChangeArrowheads="1"/>
            </p:cNvSpPr>
            <p:nvPr/>
          </p:nvSpPr>
          <p:spPr bwMode="auto">
            <a:xfrm>
              <a:off x="4583113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53" name="Oval 470"/>
            <p:cNvSpPr>
              <a:spLocks noChangeArrowheads="1"/>
            </p:cNvSpPr>
            <p:nvPr/>
          </p:nvSpPr>
          <p:spPr bwMode="auto">
            <a:xfrm>
              <a:off x="4583113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54" name="Oval 471"/>
            <p:cNvSpPr>
              <a:spLocks noChangeArrowheads="1"/>
            </p:cNvSpPr>
            <p:nvPr/>
          </p:nvSpPr>
          <p:spPr bwMode="auto">
            <a:xfrm>
              <a:off x="4583113" y="4586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55" name="Oval 472"/>
            <p:cNvSpPr>
              <a:spLocks noChangeArrowheads="1"/>
            </p:cNvSpPr>
            <p:nvPr/>
          </p:nvSpPr>
          <p:spPr bwMode="auto">
            <a:xfrm>
              <a:off x="4583113" y="4713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56" name="Oval 473"/>
            <p:cNvSpPr>
              <a:spLocks noChangeArrowheads="1"/>
            </p:cNvSpPr>
            <p:nvPr/>
          </p:nvSpPr>
          <p:spPr bwMode="auto">
            <a:xfrm>
              <a:off x="4706938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57" name="Oval 474"/>
            <p:cNvSpPr>
              <a:spLocks noChangeArrowheads="1"/>
            </p:cNvSpPr>
            <p:nvPr/>
          </p:nvSpPr>
          <p:spPr bwMode="auto">
            <a:xfrm>
              <a:off x="4706938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58" name="Oval 475"/>
            <p:cNvSpPr>
              <a:spLocks noChangeArrowheads="1"/>
            </p:cNvSpPr>
            <p:nvPr/>
          </p:nvSpPr>
          <p:spPr bwMode="auto">
            <a:xfrm>
              <a:off x="4706938" y="1770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59" name="Oval 476"/>
            <p:cNvSpPr>
              <a:spLocks noChangeArrowheads="1"/>
            </p:cNvSpPr>
            <p:nvPr/>
          </p:nvSpPr>
          <p:spPr bwMode="auto">
            <a:xfrm>
              <a:off x="4706938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60" name="Oval 477"/>
            <p:cNvSpPr>
              <a:spLocks noChangeArrowheads="1"/>
            </p:cNvSpPr>
            <p:nvPr/>
          </p:nvSpPr>
          <p:spPr bwMode="auto">
            <a:xfrm>
              <a:off x="470693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61" name="Oval 478"/>
            <p:cNvSpPr>
              <a:spLocks noChangeArrowheads="1"/>
            </p:cNvSpPr>
            <p:nvPr/>
          </p:nvSpPr>
          <p:spPr bwMode="auto">
            <a:xfrm>
              <a:off x="4706938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62" name="Oval 479"/>
            <p:cNvSpPr>
              <a:spLocks noChangeArrowheads="1"/>
            </p:cNvSpPr>
            <p:nvPr/>
          </p:nvSpPr>
          <p:spPr bwMode="auto">
            <a:xfrm>
              <a:off x="4706938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63" name="Oval 480"/>
            <p:cNvSpPr>
              <a:spLocks noChangeArrowheads="1"/>
            </p:cNvSpPr>
            <p:nvPr/>
          </p:nvSpPr>
          <p:spPr bwMode="auto">
            <a:xfrm>
              <a:off x="4706938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64" name="Oval 481"/>
            <p:cNvSpPr>
              <a:spLocks noChangeArrowheads="1"/>
            </p:cNvSpPr>
            <p:nvPr/>
          </p:nvSpPr>
          <p:spPr bwMode="auto">
            <a:xfrm>
              <a:off x="470693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65" name="Oval 482"/>
            <p:cNvSpPr>
              <a:spLocks noChangeArrowheads="1"/>
            </p:cNvSpPr>
            <p:nvPr/>
          </p:nvSpPr>
          <p:spPr bwMode="auto">
            <a:xfrm>
              <a:off x="4706938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66" name="Oval 483"/>
            <p:cNvSpPr>
              <a:spLocks noChangeArrowheads="1"/>
            </p:cNvSpPr>
            <p:nvPr/>
          </p:nvSpPr>
          <p:spPr bwMode="auto">
            <a:xfrm>
              <a:off x="4706938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67" name="Oval 484"/>
            <p:cNvSpPr>
              <a:spLocks noChangeArrowheads="1"/>
            </p:cNvSpPr>
            <p:nvPr/>
          </p:nvSpPr>
          <p:spPr bwMode="auto">
            <a:xfrm>
              <a:off x="4706938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68" name="Oval 485"/>
            <p:cNvSpPr>
              <a:spLocks noChangeArrowheads="1"/>
            </p:cNvSpPr>
            <p:nvPr/>
          </p:nvSpPr>
          <p:spPr bwMode="auto">
            <a:xfrm>
              <a:off x="4706938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69" name="Oval 486"/>
            <p:cNvSpPr>
              <a:spLocks noChangeArrowheads="1"/>
            </p:cNvSpPr>
            <p:nvPr/>
          </p:nvSpPr>
          <p:spPr bwMode="auto">
            <a:xfrm>
              <a:off x="4706938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70" name="Oval 487"/>
            <p:cNvSpPr>
              <a:spLocks noChangeArrowheads="1"/>
            </p:cNvSpPr>
            <p:nvPr/>
          </p:nvSpPr>
          <p:spPr bwMode="auto">
            <a:xfrm>
              <a:off x="4706938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71" name="Oval 488"/>
            <p:cNvSpPr>
              <a:spLocks noChangeArrowheads="1"/>
            </p:cNvSpPr>
            <p:nvPr/>
          </p:nvSpPr>
          <p:spPr bwMode="auto">
            <a:xfrm>
              <a:off x="4706938" y="3817939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72" name="Oval 489"/>
            <p:cNvSpPr>
              <a:spLocks noChangeArrowheads="1"/>
            </p:cNvSpPr>
            <p:nvPr/>
          </p:nvSpPr>
          <p:spPr bwMode="auto">
            <a:xfrm>
              <a:off x="4706938" y="3944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73" name="Oval 490"/>
            <p:cNvSpPr>
              <a:spLocks noChangeArrowheads="1"/>
            </p:cNvSpPr>
            <p:nvPr/>
          </p:nvSpPr>
          <p:spPr bwMode="auto">
            <a:xfrm>
              <a:off x="4706938" y="4071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74" name="Oval 491"/>
            <p:cNvSpPr>
              <a:spLocks noChangeArrowheads="1"/>
            </p:cNvSpPr>
            <p:nvPr/>
          </p:nvSpPr>
          <p:spPr bwMode="auto">
            <a:xfrm>
              <a:off x="4706938" y="4198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75" name="Oval 492"/>
            <p:cNvSpPr>
              <a:spLocks noChangeArrowheads="1"/>
            </p:cNvSpPr>
            <p:nvPr/>
          </p:nvSpPr>
          <p:spPr bwMode="auto">
            <a:xfrm>
              <a:off x="4706938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76" name="Oval 493"/>
            <p:cNvSpPr>
              <a:spLocks noChangeArrowheads="1"/>
            </p:cNvSpPr>
            <p:nvPr/>
          </p:nvSpPr>
          <p:spPr bwMode="auto">
            <a:xfrm>
              <a:off x="4706938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77" name="Oval 494"/>
            <p:cNvSpPr>
              <a:spLocks noChangeArrowheads="1"/>
            </p:cNvSpPr>
            <p:nvPr/>
          </p:nvSpPr>
          <p:spPr bwMode="auto">
            <a:xfrm>
              <a:off x="4706938" y="4586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78" name="Oval 495"/>
            <p:cNvSpPr>
              <a:spLocks noChangeArrowheads="1"/>
            </p:cNvSpPr>
            <p:nvPr/>
          </p:nvSpPr>
          <p:spPr bwMode="auto">
            <a:xfrm>
              <a:off x="4706938" y="4713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79" name="Oval 496"/>
            <p:cNvSpPr>
              <a:spLocks noChangeArrowheads="1"/>
            </p:cNvSpPr>
            <p:nvPr/>
          </p:nvSpPr>
          <p:spPr bwMode="auto">
            <a:xfrm>
              <a:off x="4706938" y="4840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80" name="Oval 497"/>
            <p:cNvSpPr>
              <a:spLocks noChangeArrowheads="1"/>
            </p:cNvSpPr>
            <p:nvPr/>
          </p:nvSpPr>
          <p:spPr bwMode="auto">
            <a:xfrm>
              <a:off x="4706938" y="496887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81" name="Oval 498"/>
            <p:cNvSpPr>
              <a:spLocks noChangeArrowheads="1"/>
            </p:cNvSpPr>
            <p:nvPr/>
          </p:nvSpPr>
          <p:spPr bwMode="auto">
            <a:xfrm>
              <a:off x="4833938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82" name="Oval 499"/>
            <p:cNvSpPr>
              <a:spLocks noChangeArrowheads="1"/>
            </p:cNvSpPr>
            <p:nvPr/>
          </p:nvSpPr>
          <p:spPr bwMode="auto">
            <a:xfrm>
              <a:off x="4833938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83" name="Oval 500"/>
            <p:cNvSpPr>
              <a:spLocks noChangeArrowheads="1"/>
            </p:cNvSpPr>
            <p:nvPr/>
          </p:nvSpPr>
          <p:spPr bwMode="auto">
            <a:xfrm>
              <a:off x="4833938" y="1770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84" name="Oval 501"/>
            <p:cNvSpPr>
              <a:spLocks noChangeArrowheads="1"/>
            </p:cNvSpPr>
            <p:nvPr/>
          </p:nvSpPr>
          <p:spPr bwMode="auto">
            <a:xfrm>
              <a:off x="4833938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85" name="Oval 502"/>
            <p:cNvSpPr>
              <a:spLocks noChangeArrowheads="1"/>
            </p:cNvSpPr>
            <p:nvPr/>
          </p:nvSpPr>
          <p:spPr bwMode="auto">
            <a:xfrm>
              <a:off x="483393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86" name="Oval 503"/>
            <p:cNvSpPr>
              <a:spLocks noChangeArrowheads="1"/>
            </p:cNvSpPr>
            <p:nvPr/>
          </p:nvSpPr>
          <p:spPr bwMode="auto">
            <a:xfrm>
              <a:off x="483393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87" name="Oval 504"/>
            <p:cNvSpPr>
              <a:spLocks noChangeArrowheads="1"/>
            </p:cNvSpPr>
            <p:nvPr/>
          </p:nvSpPr>
          <p:spPr bwMode="auto">
            <a:xfrm>
              <a:off x="4833938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88" name="Oval 505"/>
            <p:cNvSpPr>
              <a:spLocks noChangeArrowheads="1"/>
            </p:cNvSpPr>
            <p:nvPr/>
          </p:nvSpPr>
          <p:spPr bwMode="auto">
            <a:xfrm>
              <a:off x="4833938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89" name="Oval 506"/>
            <p:cNvSpPr>
              <a:spLocks noChangeArrowheads="1"/>
            </p:cNvSpPr>
            <p:nvPr/>
          </p:nvSpPr>
          <p:spPr bwMode="auto">
            <a:xfrm>
              <a:off x="4833938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90" name="Oval 507"/>
            <p:cNvSpPr>
              <a:spLocks noChangeArrowheads="1"/>
            </p:cNvSpPr>
            <p:nvPr/>
          </p:nvSpPr>
          <p:spPr bwMode="auto">
            <a:xfrm>
              <a:off x="4833938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91" name="Oval 508"/>
            <p:cNvSpPr>
              <a:spLocks noChangeArrowheads="1"/>
            </p:cNvSpPr>
            <p:nvPr/>
          </p:nvSpPr>
          <p:spPr bwMode="auto">
            <a:xfrm>
              <a:off x="483393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92" name="Oval 509"/>
            <p:cNvSpPr>
              <a:spLocks noChangeArrowheads="1"/>
            </p:cNvSpPr>
            <p:nvPr/>
          </p:nvSpPr>
          <p:spPr bwMode="auto">
            <a:xfrm>
              <a:off x="4833938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93" name="Oval 510"/>
            <p:cNvSpPr>
              <a:spLocks noChangeArrowheads="1"/>
            </p:cNvSpPr>
            <p:nvPr/>
          </p:nvSpPr>
          <p:spPr bwMode="auto">
            <a:xfrm>
              <a:off x="4833938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94" name="Oval 511"/>
            <p:cNvSpPr>
              <a:spLocks noChangeArrowheads="1"/>
            </p:cNvSpPr>
            <p:nvPr/>
          </p:nvSpPr>
          <p:spPr bwMode="auto">
            <a:xfrm>
              <a:off x="4833938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95" name="Oval 512"/>
            <p:cNvSpPr>
              <a:spLocks noChangeArrowheads="1"/>
            </p:cNvSpPr>
            <p:nvPr/>
          </p:nvSpPr>
          <p:spPr bwMode="auto">
            <a:xfrm>
              <a:off x="4833938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96" name="Oval 513"/>
            <p:cNvSpPr>
              <a:spLocks noChangeArrowheads="1"/>
            </p:cNvSpPr>
            <p:nvPr/>
          </p:nvSpPr>
          <p:spPr bwMode="auto">
            <a:xfrm>
              <a:off x="4833938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97" name="Oval 514"/>
            <p:cNvSpPr>
              <a:spLocks noChangeArrowheads="1"/>
            </p:cNvSpPr>
            <p:nvPr/>
          </p:nvSpPr>
          <p:spPr bwMode="auto">
            <a:xfrm>
              <a:off x="4833938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98" name="Oval 515"/>
            <p:cNvSpPr>
              <a:spLocks noChangeArrowheads="1"/>
            </p:cNvSpPr>
            <p:nvPr/>
          </p:nvSpPr>
          <p:spPr bwMode="auto">
            <a:xfrm>
              <a:off x="4833938" y="3817939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499" name="Oval 516"/>
            <p:cNvSpPr>
              <a:spLocks noChangeArrowheads="1"/>
            </p:cNvSpPr>
            <p:nvPr/>
          </p:nvSpPr>
          <p:spPr bwMode="auto">
            <a:xfrm>
              <a:off x="4833938" y="3944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00" name="Oval 517"/>
            <p:cNvSpPr>
              <a:spLocks noChangeArrowheads="1"/>
            </p:cNvSpPr>
            <p:nvPr/>
          </p:nvSpPr>
          <p:spPr bwMode="auto">
            <a:xfrm>
              <a:off x="4833938" y="4071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01" name="Oval 518"/>
            <p:cNvSpPr>
              <a:spLocks noChangeArrowheads="1"/>
            </p:cNvSpPr>
            <p:nvPr/>
          </p:nvSpPr>
          <p:spPr bwMode="auto">
            <a:xfrm>
              <a:off x="4833938" y="4198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02" name="Oval 519"/>
            <p:cNvSpPr>
              <a:spLocks noChangeArrowheads="1"/>
            </p:cNvSpPr>
            <p:nvPr/>
          </p:nvSpPr>
          <p:spPr bwMode="auto">
            <a:xfrm>
              <a:off x="4833938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03" name="Oval 520"/>
            <p:cNvSpPr>
              <a:spLocks noChangeArrowheads="1"/>
            </p:cNvSpPr>
            <p:nvPr/>
          </p:nvSpPr>
          <p:spPr bwMode="auto">
            <a:xfrm>
              <a:off x="4833938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04" name="Oval 521"/>
            <p:cNvSpPr>
              <a:spLocks noChangeArrowheads="1"/>
            </p:cNvSpPr>
            <p:nvPr/>
          </p:nvSpPr>
          <p:spPr bwMode="auto">
            <a:xfrm>
              <a:off x="4833938" y="4586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05" name="Oval 522"/>
            <p:cNvSpPr>
              <a:spLocks noChangeArrowheads="1"/>
            </p:cNvSpPr>
            <p:nvPr/>
          </p:nvSpPr>
          <p:spPr bwMode="auto">
            <a:xfrm>
              <a:off x="4833938" y="4713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06" name="Oval 523"/>
            <p:cNvSpPr>
              <a:spLocks noChangeArrowheads="1"/>
            </p:cNvSpPr>
            <p:nvPr/>
          </p:nvSpPr>
          <p:spPr bwMode="auto">
            <a:xfrm>
              <a:off x="4833938" y="4840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07" name="Oval 524"/>
            <p:cNvSpPr>
              <a:spLocks noChangeArrowheads="1"/>
            </p:cNvSpPr>
            <p:nvPr/>
          </p:nvSpPr>
          <p:spPr bwMode="auto">
            <a:xfrm>
              <a:off x="4833938" y="496887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08" name="Oval 525"/>
            <p:cNvSpPr>
              <a:spLocks noChangeArrowheads="1"/>
            </p:cNvSpPr>
            <p:nvPr/>
          </p:nvSpPr>
          <p:spPr bwMode="auto">
            <a:xfrm>
              <a:off x="4962525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09" name="Oval 526"/>
            <p:cNvSpPr>
              <a:spLocks noChangeArrowheads="1"/>
            </p:cNvSpPr>
            <p:nvPr/>
          </p:nvSpPr>
          <p:spPr bwMode="auto">
            <a:xfrm>
              <a:off x="4962525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10" name="Oval 527"/>
            <p:cNvSpPr>
              <a:spLocks noChangeArrowheads="1"/>
            </p:cNvSpPr>
            <p:nvPr/>
          </p:nvSpPr>
          <p:spPr bwMode="auto">
            <a:xfrm>
              <a:off x="4962525" y="1770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11" name="Oval 528"/>
            <p:cNvSpPr>
              <a:spLocks noChangeArrowheads="1"/>
            </p:cNvSpPr>
            <p:nvPr/>
          </p:nvSpPr>
          <p:spPr bwMode="auto">
            <a:xfrm>
              <a:off x="4962525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12" name="Oval 529"/>
            <p:cNvSpPr>
              <a:spLocks noChangeArrowheads="1"/>
            </p:cNvSpPr>
            <p:nvPr/>
          </p:nvSpPr>
          <p:spPr bwMode="auto">
            <a:xfrm>
              <a:off x="4962525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13" name="Oval 530"/>
            <p:cNvSpPr>
              <a:spLocks noChangeArrowheads="1"/>
            </p:cNvSpPr>
            <p:nvPr/>
          </p:nvSpPr>
          <p:spPr bwMode="auto">
            <a:xfrm>
              <a:off x="4962525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14" name="Oval 531"/>
            <p:cNvSpPr>
              <a:spLocks noChangeArrowheads="1"/>
            </p:cNvSpPr>
            <p:nvPr/>
          </p:nvSpPr>
          <p:spPr bwMode="auto">
            <a:xfrm>
              <a:off x="4962525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15" name="Oval 532"/>
            <p:cNvSpPr>
              <a:spLocks noChangeArrowheads="1"/>
            </p:cNvSpPr>
            <p:nvPr/>
          </p:nvSpPr>
          <p:spPr bwMode="auto">
            <a:xfrm>
              <a:off x="4962525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16" name="Oval 533"/>
            <p:cNvSpPr>
              <a:spLocks noChangeArrowheads="1"/>
            </p:cNvSpPr>
            <p:nvPr/>
          </p:nvSpPr>
          <p:spPr bwMode="auto">
            <a:xfrm>
              <a:off x="4962525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17" name="Oval 534"/>
            <p:cNvSpPr>
              <a:spLocks noChangeArrowheads="1"/>
            </p:cNvSpPr>
            <p:nvPr/>
          </p:nvSpPr>
          <p:spPr bwMode="auto">
            <a:xfrm>
              <a:off x="4962525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18" name="Oval 535"/>
            <p:cNvSpPr>
              <a:spLocks noChangeArrowheads="1"/>
            </p:cNvSpPr>
            <p:nvPr/>
          </p:nvSpPr>
          <p:spPr bwMode="auto">
            <a:xfrm>
              <a:off x="4962525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19" name="Oval 536"/>
            <p:cNvSpPr>
              <a:spLocks noChangeArrowheads="1"/>
            </p:cNvSpPr>
            <p:nvPr/>
          </p:nvSpPr>
          <p:spPr bwMode="auto">
            <a:xfrm>
              <a:off x="4962525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20" name="Oval 537"/>
            <p:cNvSpPr>
              <a:spLocks noChangeArrowheads="1"/>
            </p:cNvSpPr>
            <p:nvPr/>
          </p:nvSpPr>
          <p:spPr bwMode="auto">
            <a:xfrm>
              <a:off x="4962525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21" name="Oval 538"/>
            <p:cNvSpPr>
              <a:spLocks noChangeArrowheads="1"/>
            </p:cNvSpPr>
            <p:nvPr/>
          </p:nvSpPr>
          <p:spPr bwMode="auto">
            <a:xfrm>
              <a:off x="4962525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22" name="Oval 539"/>
            <p:cNvSpPr>
              <a:spLocks noChangeArrowheads="1"/>
            </p:cNvSpPr>
            <p:nvPr/>
          </p:nvSpPr>
          <p:spPr bwMode="auto">
            <a:xfrm>
              <a:off x="4962525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23" name="Oval 540"/>
            <p:cNvSpPr>
              <a:spLocks noChangeArrowheads="1"/>
            </p:cNvSpPr>
            <p:nvPr/>
          </p:nvSpPr>
          <p:spPr bwMode="auto">
            <a:xfrm>
              <a:off x="4962525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24" name="Oval 541"/>
            <p:cNvSpPr>
              <a:spLocks noChangeArrowheads="1"/>
            </p:cNvSpPr>
            <p:nvPr/>
          </p:nvSpPr>
          <p:spPr bwMode="auto">
            <a:xfrm>
              <a:off x="4962525" y="3817939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25" name="Oval 542"/>
            <p:cNvSpPr>
              <a:spLocks noChangeArrowheads="1"/>
            </p:cNvSpPr>
            <p:nvPr/>
          </p:nvSpPr>
          <p:spPr bwMode="auto">
            <a:xfrm>
              <a:off x="4962525" y="3944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26" name="Oval 543"/>
            <p:cNvSpPr>
              <a:spLocks noChangeArrowheads="1"/>
            </p:cNvSpPr>
            <p:nvPr/>
          </p:nvSpPr>
          <p:spPr bwMode="auto">
            <a:xfrm>
              <a:off x="4962525" y="4071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27" name="Oval 544"/>
            <p:cNvSpPr>
              <a:spLocks noChangeArrowheads="1"/>
            </p:cNvSpPr>
            <p:nvPr/>
          </p:nvSpPr>
          <p:spPr bwMode="auto">
            <a:xfrm>
              <a:off x="4962525" y="4198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28" name="Oval 545"/>
            <p:cNvSpPr>
              <a:spLocks noChangeArrowheads="1"/>
            </p:cNvSpPr>
            <p:nvPr/>
          </p:nvSpPr>
          <p:spPr bwMode="auto">
            <a:xfrm>
              <a:off x="4962525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29" name="Oval 546"/>
            <p:cNvSpPr>
              <a:spLocks noChangeArrowheads="1"/>
            </p:cNvSpPr>
            <p:nvPr/>
          </p:nvSpPr>
          <p:spPr bwMode="auto">
            <a:xfrm>
              <a:off x="4962525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30" name="Oval 547"/>
            <p:cNvSpPr>
              <a:spLocks noChangeArrowheads="1"/>
            </p:cNvSpPr>
            <p:nvPr/>
          </p:nvSpPr>
          <p:spPr bwMode="auto">
            <a:xfrm>
              <a:off x="4962525" y="4586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31" name="Oval 548"/>
            <p:cNvSpPr>
              <a:spLocks noChangeArrowheads="1"/>
            </p:cNvSpPr>
            <p:nvPr/>
          </p:nvSpPr>
          <p:spPr bwMode="auto">
            <a:xfrm>
              <a:off x="4962525" y="4713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32" name="Oval 549"/>
            <p:cNvSpPr>
              <a:spLocks noChangeArrowheads="1"/>
            </p:cNvSpPr>
            <p:nvPr/>
          </p:nvSpPr>
          <p:spPr bwMode="auto">
            <a:xfrm>
              <a:off x="4962525" y="4840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33" name="Oval 550"/>
            <p:cNvSpPr>
              <a:spLocks noChangeArrowheads="1"/>
            </p:cNvSpPr>
            <p:nvPr/>
          </p:nvSpPr>
          <p:spPr bwMode="auto">
            <a:xfrm>
              <a:off x="5089525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34" name="Oval 551"/>
            <p:cNvSpPr>
              <a:spLocks noChangeArrowheads="1"/>
            </p:cNvSpPr>
            <p:nvPr/>
          </p:nvSpPr>
          <p:spPr bwMode="auto">
            <a:xfrm>
              <a:off x="5089525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35" name="Oval 552"/>
            <p:cNvSpPr>
              <a:spLocks noChangeArrowheads="1"/>
            </p:cNvSpPr>
            <p:nvPr/>
          </p:nvSpPr>
          <p:spPr bwMode="auto">
            <a:xfrm>
              <a:off x="5089525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36" name="Oval 553"/>
            <p:cNvSpPr>
              <a:spLocks noChangeArrowheads="1"/>
            </p:cNvSpPr>
            <p:nvPr/>
          </p:nvSpPr>
          <p:spPr bwMode="auto">
            <a:xfrm>
              <a:off x="5089525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37" name="Oval 554"/>
            <p:cNvSpPr>
              <a:spLocks noChangeArrowheads="1"/>
            </p:cNvSpPr>
            <p:nvPr/>
          </p:nvSpPr>
          <p:spPr bwMode="auto">
            <a:xfrm>
              <a:off x="5089525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38" name="Oval 555"/>
            <p:cNvSpPr>
              <a:spLocks noChangeArrowheads="1"/>
            </p:cNvSpPr>
            <p:nvPr/>
          </p:nvSpPr>
          <p:spPr bwMode="auto">
            <a:xfrm>
              <a:off x="5089525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39" name="Oval 556"/>
            <p:cNvSpPr>
              <a:spLocks noChangeArrowheads="1"/>
            </p:cNvSpPr>
            <p:nvPr/>
          </p:nvSpPr>
          <p:spPr bwMode="auto">
            <a:xfrm>
              <a:off x="5089525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40" name="Oval 557"/>
            <p:cNvSpPr>
              <a:spLocks noChangeArrowheads="1"/>
            </p:cNvSpPr>
            <p:nvPr/>
          </p:nvSpPr>
          <p:spPr bwMode="auto">
            <a:xfrm>
              <a:off x="5089525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41" name="Oval 558"/>
            <p:cNvSpPr>
              <a:spLocks noChangeArrowheads="1"/>
            </p:cNvSpPr>
            <p:nvPr/>
          </p:nvSpPr>
          <p:spPr bwMode="auto">
            <a:xfrm>
              <a:off x="5089525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42" name="Oval 559"/>
            <p:cNvSpPr>
              <a:spLocks noChangeArrowheads="1"/>
            </p:cNvSpPr>
            <p:nvPr/>
          </p:nvSpPr>
          <p:spPr bwMode="auto">
            <a:xfrm>
              <a:off x="5089525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43" name="Oval 560"/>
            <p:cNvSpPr>
              <a:spLocks noChangeArrowheads="1"/>
            </p:cNvSpPr>
            <p:nvPr/>
          </p:nvSpPr>
          <p:spPr bwMode="auto">
            <a:xfrm>
              <a:off x="5089525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44" name="Oval 561"/>
            <p:cNvSpPr>
              <a:spLocks noChangeArrowheads="1"/>
            </p:cNvSpPr>
            <p:nvPr/>
          </p:nvSpPr>
          <p:spPr bwMode="auto">
            <a:xfrm>
              <a:off x="5089525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45" name="Oval 562"/>
            <p:cNvSpPr>
              <a:spLocks noChangeArrowheads="1"/>
            </p:cNvSpPr>
            <p:nvPr/>
          </p:nvSpPr>
          <p:spPr bwMode="auto">
            <a:xfrm>
              <a:off x="5089525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46" name="Oval 563"/>
            <p:cNvSpPr>
              <a:spLocks noChangeArrowheads="1"/>
            </p:cNvSpPr>
            <p:nvPr/>
          </p:nvSpPr>
          <p:spPr bwMode="auto">
            <a:xfrm>
              <a:off x="5089525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47" name="Oval 564"/>
            <p:cNvSpPr>
              <a:spLocks noChangeArrowheads="1"/>
            </p:cNvSpPr>
            <p:nvPr/>
          </p:nvSpPr>
          <p:spPr bwMode="auto">
            <a:xfrm>
              <a:off x="5089525" y="3817939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48" name="Oval 565"/>
            <p:cNvSpPr>
              <a:spLocks noChangeArrowheads="1"/>
            </p:cNvSpPr>
            <p:nvPr/>
          </p:nvSpPr>
          <p:spPr bwMode="auto">
            <a:xfrm>
              <a:off x="5089525" y="3944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49" name="Oval 566"/>
            <p:cNvSpPr>
              <a:spLocks noChangeArrowheads="1"/>
            </p:cNvSpPr>
            <p:nvPr/>
          </p:nvSpPr>
          <p:spPr bwMode="auto">
            <a:xfrm>
              <a:off x="5089525" y="4071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50" name="Oval 567"/>
            <p:cNvSpPr>
              <a:spLocks noChangeArrowheads="1"/>
            </p:cNvSpPr>
            <p:nvPr/>
          </p:nvSpPr>
          <p:spPr bwMode="auto">
            <a:xfrm>
              <a:off x="5089525" y="4198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51" name="Oval 568"/>
            <p:cNvSpPr>
              <a:spLocks noChangeArrowheads="1"/>
            </p:cNvSpPr>
            <p:nvPr/>
          </p:nvSpPr>
          <p:spPr bwMode="auto">
            <a:xfrm>
              <a:off x="5089525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52" name="Oval 569"/>
            <p:cNvSpPr>
              <a:spLocks noChangeArrowheads="1"/>
            </p:cNvSpPr>
            <p:nvPr/>
          </p:nvSpPr>
          <p:spPr bwMode="auto">
            <a:xfrm>
              <a:off x="5089525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53" name="Oval 570"/>
            <p:cNvSpPr>
              <a:spLocks noChangeArrowheads="1"/>
            </p:cNvSpPr>
            <p:nvPr/>
          </p:nvSpPr>
          <p:spPr bwMode="auto">
            <a:xfrm>
              <a:off x="5089525" y="4586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54" name="Oval 571"/>
            <p:cNvSpPr>
              <a:spLocks noChangeArrowheads="1"/>
            </p:cNvSpPr>
            <p:nvPr/>
          </p:nvSpPr>
          <p:spPr bwMode="auto">
            <a:xfrm>
              <a:off x="5089525" y="471328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55" name="Oval 572"/>
            <p:cNvSpPr>
              <a:spLocks noChangeArrowheads="1"/>
            </p:cNvSpPr>
            <p:nvPr/>
          </p:nvSpPr>
          <p:spPr bwMode="auto">
            <a:xfrm>
              <a:off x="5216525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56" name="Oval 573"/>
            <p:cNvSpPr>
              <a:spLocks noChangeArrowheads="1"/>
            </p:cNvSpPr>
            <p:nvPr/>
          </p:nvSpPr>
          <p:spPr bwMode="auto">
            <a:xfrm>
              <a:off x="5216525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57" name="Oval 574"/>
            <p:cNvSpPr>
              <a:spLocks noChangeArrowheads="1"/>
            </p:cNvSpPr>
            <p:nvPr/>
          </p:nvSpPr>
          <p:spPr bwMode="auto">
            <a:xfrm>
              <a:off x="5216525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58" name="Oval 575"/>
            <p:cNvSpPr>
              <a:spLocks noChangeArrowheads="1"/>
            </p:cNvSpPr>
            <p:nvPr/>
          </p:nvSpPr>
          <p:spPr bwMode="auto">
            <a:xfrm>
              <a:off x="5216525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59" name="Oval 576"/>
            <p:cNvSpPr>
              <a:spLocks noChangeArrowheads="1"/>
            </p:cNvSpPr>
            <p:nvPr/>
          </p:nvSpPr>
          <p:spPr bwMode="auto">
            <a:xfrm>
              <a:off x="5216525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60" name="Oval 577"/>
            <p:cNvSpPr>
              <a:spLocks noChangeArrowheads="1"/>
            </p:cNvSpPr>
            <p:nvPr/>
          </p:nvSpPr>
          <p:spPr bwMode="auto">
            <a:xfrm>
              <a:off x="5216525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61" name="Oval 578"/>
            <p:cNvSpPr>
              <a:spLocks noChangeArrowheads="1"/>
            </p:cNvSpPr>
            <p:nvPr/>
          </p:nvSpPr>
          <p:spPr bwMode="auto">
            <a:xfrm>
              <a:off x="5216525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62" name="Oval 579"/>
            <p:cNvSpPr>
              <a:spLocks noChangeArrowheads="1"/>
            </p:cNvSpPr>
            <p:nvPr/>
          </p:nvSpPr>
          <p:spPr bwMode="auto">
            <a:xfrm>
              <a:off x="5216525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63" name="Oval 580"/>
            <p:cNvSpPr>
              <a:spLocks noChangeArrowheads="1"/>
            </p:cNvSpPr>
            <p:nvPr/>
          </p:nvSpPr>
          <p:spPr bwMode="auto">
            <a:xfrm>
              <a:off x="5216525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64" name="Oval 581"/>
            <p:cNvSpPr>
              <a:spLocks noChangeArrowheads="1"/>
            </p:cNvSpPr>
            <p:nvPr/>
          </p:nvSpPr>
          <p:spPr bwMode="auto">
            <a:xfrm>
              <a:off x="5216525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65" name="Oval 582"/>
            <p:cNvSpPr>
              <a:spLocks noChangeArrowheads="1"/>
            </p:cNvSpPr>
            <p:nvPr/>
          </p:nvSpPr>
          <p:spPr bwMode="auto">
            <a:xfrm>
              <a:off x="5216525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66" name="Oval 583"/>
            <p:cNvSpPr>
              <a:spLocks noChangeArrowheads="1"/>
            </p:cNvSpPr>
            <p:nvPr/>
          </p:nvSpPr>
          <p:spPr bwMode="auto">
            <a:xfrm>
              <a:off x="5216525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67" name="Oval 584"/>
            <p:cNvSpPr>
              <a:spLocks noChangeArrowheads="1"/>
            </p:cNvSpPr>
            <p:nvPr/>
          </p:nvSpPr>
          <p:spPr bwMode="auto">
            <a:xfrm>
              <a:off x="5216525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68" name="Oval 585"/>
            <p:cNvSpPr>
              <a:spLocks noChangeArrowheads="1"/>
            </p:cNvSpPr>
            <p:nvPr/>
          </p:nvSpPr>
          <p:spPr bwMode="auto">
            <a:xfrm>
              <a:off x="5216525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69" name="Oval 586"/>
            <p:cNvSpPr>
              <a:spLocks noChangeArrowheads="1"/>
            </p:cNvSpPr>
            <p:nvPr/>
          </p:nvSpPr>
          <p:spPr bwMode="auto">
            <a:xfrm>
              <a:off x="5216525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70" name="Oval 587"/>
            <p:cNvSpPr>
              <a:spLocks noChangeArrowheads="1"/>
            </p:cNvSpPr>
            <p:nvPr/>
          </p:nvSpPr>
          <p:spPr bwMode="auto">
            <a:xfrm>
              <a:off x="5216525" y="3817939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71" name="Oval 588"/>
            <p:cNvSpPr>
              <a:spLocks noChangeArrowheads="1"/>
            </p:cNvSpPr>
            <p:nvPr/>
          </p:nvSpPr>
          <p:spPr bwMode="auto">
            <a:xfrm>
              <a:off x="5216525" y="3944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72" name="Oval 589"/>
            <p:cNvSpPr>
              <a:spLocks noChangeArrowheads="1"/>
            </p:cNvSpPr>
            <p:nvPr/>
          </p:nvSpPr>
          <p:spPr bwMode="auto">
            <a:xfrm>
              <a:off x="5216525" y="4071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73" name="Oval 590"/>
            <p:cNvSpPr>
              <a:spLocks noChangeArrowheads="1"/>
            </p:cNvSpPr>
            <p:nvPr/>
          </p:nvSpPr>
          <p:spPr bwMode="auto">
            <a:xfrm>
              <a:off x="5216525" y="4198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74" name="Oval 591"/>
            <p:cNvSpPr>
              <a:spLocks noChangeArrowheads="1"/>
            </p:cNvSpPr>
            <p:nvPr/>
          </p:nvSpPr>
          <p:spPr bwMode="auto">
            <a:xfrm>
              <a:off x="5216525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75" name="Oval 592"/>
            <p:cNvSpPr>
              <a:spLocks noChangeArrowheads="1"/>
            </p:cNvSpPr>
            <p:nvPr/>
          </p:nvSpPr>
          <p:spPr bwMode="auto">
            <a:xfrm>
              <a:off x="5216525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76" name="Oval 593"/>
            <p:cNvSpPr>
              <a:spLocks noChangeArrowheads="1"/>
            </p:cNvSpPr>
            <p:nvPr/>
          </p:nvSpPr>
          <p:spPr bwMode="auto">
            <a:xfrm>
              <a:off x="5345113" y="2028826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77" name="Oval 594"/>
            <p:cNvSpPr>
              <a:spLocks noChangeArrowheads="1"/>
            </p:cNvSpPr>
            <p:nvPr/>
          </p:nvSpPr>
          <p:spPr bwMode="auto">
            <a:xfrm>
              <a:off x="5345113" y="215582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78" name="Oval 595"/>
            <p:cNvSpPr>
              <a:spLocks noChangeArrowheads="1"/>
            </p:cNvSpPr>
            <p:nvPr/>
          </p:nvSpPr>
          <p:spPr bwMode="auto">
            <a:xfrm>
              <a:off x="5345113" y="2284414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79" name="Oval 596"/>
            <p:cNvSpPr>
              <a:spLocks noChangeArrowheads="1"/>
            </p:cNvSpPr>
            <p:nvPr/>
          </p:nvSpPr>
          <p:spPr bwMode="auto">
            <a:xfrm>
              <a:off x="5345113" y="2411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80" name="Oval 597"/>
            <p:cNvSpPr>
              <a:spLocks noChangeArrowheads="1"/>
            </p:cNvSpPr>
            <p:nvPr/>
          </p:nvSpPr>
          <p:spPr bwMode="auto">
            <a:xfrm>
              <a:off x="5345113" y="2538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81" name="Oval 598"/>
            <p:cNvSpPr>
              <a:spLocks noChangeArrowheads="1"/>
            </p:cNvSpPr>
            <p:nvPr/>
          </p:nvSpPr>
          <p:spPr bwMode="auto">
            <a:xfrm>
              <a:off x="5345113" y="2665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82" name="Oval 599"/>
            <p:cNvSpPr>
              <a:spLocks noChangeArrowheads="1"/>
            </p:cNvSpPr>
            <p:nvPr/>
          </p:nvSpPr>
          <p:spPr bwMode="auto">
            <a:xfrm>
              <a:off x="5345113" y="2794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83" name="Oval 600"/>
            <p:cNvSpPr>
              <a:spLocks noChangeArrowheads="1"/>
            </p:cNvSpPr>
            <p:nvPr/>
          </p:nvSpPr>
          <p:spPr bwMode="auto">
            <a:xfrm>
              <a:off x="5345113" y="2921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84" name="Oval 601"/>
            <p:cNvSpPr>
              <a:spLocks noChangeArrowheads="1"/>
            </p:cNvSpPr>
            <p:nvPr/>
          </p:nvSpPr>
          <p:spPr bwMode="auto">
            <a:xfrm>
              <a:off x="5345113" y="3048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85" name="Oval 602"/>
            <p:cNvSpPr>
              <a:spLocks noChangeArrowheads="1"/>
            </p:cNvSpPr>
            <p:nvPr/>
          </p:nvSpPr>
          <p:spPr bwMode="auto">
            <a:xfrm>
              <a:off x="5345113" y="3179764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86" name="Oval 603"/>
            <p:cNvSpPr>
              <a:spLocks noChangeArrowheads="1"/>
            </p:cNvSpPr>
            <p:nvPr/>
          </p:nvSpPr>
          <p:spPr bwMode="auto">
            <a:xfrm>
              <a:off x="5345113" y="330676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87" name="Oval 604"/>
            <p:cNvSpPr>
              <a:spLocks noChangeArrowheads="1"/>
            </p:cNvSpPr>
            <p:nvPr/>
          </p:nvSpPr>
          <p:spPr bwMode="auto">
            <a:xfrm>
              <a:off x="5345113" y="3435351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88" name="Oval 605"/>
            <p:cNvSpPr>
              <a:spLocks noChangeArrowheads="1"/>
            </p:cNvSpPr>
            <p:nvPr/>
          </p:nvSpPr>
          <p:spPr bwMode="auto">
            <a:xfrm>
              <a:off x="5345113" y="356235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89" name="Oval 606"/>
            <p:cNvSpPr>
              <a:spLocks noChangeArrowheads="1"/>
            </p:cNvSpPr>
            <p:nvPr/>
          </p:nvSpPr>
          <p:spPr bwMode="auto">
            <a:xfrm>
              <a:off x="5345113" y="368935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90" name="Oval 607"/>
            <p:cNvSpPr>
              <a:spLocks noChangeArrowheads="1"/>
            </p:cNvSpPr>
            <p:nvPr/>
          </p:nvSpPr>
          <p:spPr bwMode="auto">
            <a:xfrm>
              <a:off x="5345113" y="3817939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91" name="Oval 608"/>
            <p:cNvSpPr>
              <a:spLocks noChangeArrowheads="1"/>
            </p:cNvSpPr>
            <p:nvPr/>
          </p:nvSpPr>
          <p:spPr bwMode="auto">
            <a:xfrm>
              <a:off x="5345113" y="3944939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92" name="Oval 609"/>
            <p:cNvSpPr>
              <a:spLocks noChangeArrowheads="1"/>
            </p:cNvSpPr>
            <p:nvPr/>
          </p:nvSpPr>
          <p:spPr bwMode="auto">
            <a:xfrm>
              <a:off x="5345113" y="44577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93" name="Oval 610"/>
            <p:cNvSpPr>
              <a:spLocks noChangeArrowheads="1"/>
            </p:cNvSpPr>
            <p:nvPr/>
          </p:nvSpPr>
          <p:spPr bwMode="auto">
            <a:xfrm>
              <a:off x="5345113" y="4586289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94" name="Oval 611"/>
            <p:cNvSpPr>
              <a:spLocks noChangeArrowheads="1"/>
            </p:cNvSpPr>
            <p:nvPr/>
          </p:nvSpPr>
          <p:spPr bwMode="auto">
            <a:xfrm>
              <a:off x="5345113" y="4713289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95" name="Oval 612"/>
            <p:cNvSpPr>
              <a:spLocks noChangeArrowheads="1"/>
            </p:cNvSpPr>
            <p:nvPr/>
          </p:nvSpPr>
          <p:spPr bwMode="auto">
            <a:xfrm>
              <a:off x="5468938" y="126047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96" name="Oval 613"/>
            <p:cNvSpPr>
              <a:spLocks noChangeArrowheads="1"/>
            </p:cNvSpPr>
            <p:nvPr/>
          </p:nvSpPr>
          <p:spPr bwMode="auto">
            <a:xfrm>
              <a:off x="5468938" y="189706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97" name="Oval 615"/>
            <p:cNvSpPr>
              <a:spLocks noChangeArrowheads="1"/>
            </p:cNvSpPr>
            <p:nvPr/>
          </p:nvSpPr>
          <p:spPr bwMode="auto">
            <a:xfrm>
              <a:off x="5468938" y="2028826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98" name="Oval 616"/>
            <p:cNvSpPr>
              <a:spLocks noChangeArrowheads="1"/>
            </p:cNvSpPr>
            <p:nvPr/>
          </p:nvSpPr>
          <p:spPr bwMode="auto">
            <a:xfrm>
              <a:off x="5468938" y="215582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99" name="Oval 617"/>
            <p:cNvSpPr>
              <a:spLocks noChangeArrowheads="1"/>
            </p:cNvSpPr>
            <p:nvPr/>
          </p:nvSpPr>
          <p:spPr bwMode="auto">
            <a:xfrm>
              <a:off x="5468938" y="2284414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00" name="Oval 618"/>
            <p:cNvSpPr>
              <a:spLocks noChangeArrowheads="1"/>
            </p:cNvSpPr>
            <p:nvPr/>
          </p:nvSpPr>
          <p:spPr bwMode="auto">
            <a:xfrm>
              <a:off x="5468938" y="2411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01" name="Oval 619"/>
            <p:cNvSpPr>
              <a:spLocks noChangeArrowheads="1"/>
            </p:cNvSpPr>
            <p:nvPr/>
          </p:nvSpPr>
          <p:spPr bwMode="auto">
            <a:xfrm>
              <a:off x="5468938" y="2538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02" name="Oval 620"/>
            <p:cNvSpPr>
              <a:spLocks noChangeArrowheads="1"/>
            </p:cNvSpPr>
            <p:nvPr/>
          </p:nvSpPr>
          <p:spPr bwMode="auto">
            <a:xfrm>
              <a:off x="5468938" y="2665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03" name="Oval 621"/>
            <p:cNvSpPr>
              <a:spLocks noChangeArrowheads="1"/>
            </p:cNvSpPr>
            <p:nvPr/>
          </p:nvSpPr>
          <p:spPr bwMode="auto">
            <a:xfrm>
              <a:off x="5468938" y="3048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04" name="Oval 622"/>
            <p:cNvSpPr>
              <a:spLocks noChangeArrowheads="1"/>
            </p:cNvSpPr>
            <p:nvPr/>
          </p:nvSpPr>
          <p:spPr bwMode="auto">
            <a:xfrm>
              <a:off x="5468938" y="3179764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05" name="Oval 623"/>
            <p:cNvSpPr>
              <a:spLocks noChangeArrowheads="1"/>
            </p:cNvSpPr>
            <p:nvPr/>
          </p:nvSpPr>
          <p:spPr bwMode="auto">
            <a:xfrm>
              <a:off x="5468938" y="330676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06" name="Oval 624"/>
            <p:cNvSpPr>
              <a:spLocks noChangeArrowheads="1"/>
            </p:cNvSpPr>
            <p:nvPr/>
          </p:nvSpPr>
          <p:spPr bwMode="auto">
            <a:xfrm>
              <a:off x="5468938" y="3435351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07" name="Oval 625"/>
            <p:cNvSpPr>
              <a:spLocks noChangeArrowheads="1"/>
            </p:cNvSpPr>
            <p:nvPr/>
          </p:nvSpPr>
          <p:spPr bwMode="auto">
            <a:xfrm>
              <a:off x="5468938" y="356235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08" name="Oval 626"/>
            <p:cNvSpPr>
              <a:spLocks noChangeArrowheads="1"/>
            </p:cNvSpPr>
            <p:nvPr/>
          </p:nvSpPr>
          <p:spPr bwMode="auto">
            <a:xfrm>
              <a:off x="5468938" y="3817939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09" name="Oval 627"/>
            <p:cNvSpPr>
              <a:spLocks noChangeArrowheads="1"/>
            </p:cNvSpPr>
            <p:nvPr/>
          </p:nvSpPr>
          <p:spPr bwMode="auto">
            <a:xfrm>
              <a:off x="5595938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10" name="Oval 628"/>
            <p:cNvSpPr>
              <a:spLocks noChangeArrowheads="1"/>
            </p:cNvSpPr>
            <p:nvPr/>
          </p:nvSpPr>
          <p:spPr bwMode="auto">
            <a:xfrm>
              <a:off x="5595938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11" name="Oval 629"/>
            <p:cNvSpPr>
              <a:spLocks noChangeArrowheads="1"/>
            </p:cNvSpPr>
            <p:nvPr/>
          </p:nvSpPr>
          <p:spPr bwMode="auto">
            <a:xfrm>
              <a:off x="5595938" y="164306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12" name="Oval 630"/>
            <p:cNvSpPr>
              <a:spLocks noChangeArrowheads="1"/>
            </p:cNvSpPr>
            <p:nvPr/>
          </p:nvSpPr>
          <p:spPr bwMode="auto">
            <a:xfrm>
              <a:off x="5595938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13" name="Oval 631"/>
            <p:cNvSpPr>
              <a:spLocks noChangeArrowheads="1"/>
            </p:cNvSpPr>
            <p:nvPr/>
          </p:nvSpPr>
          <p:spPr bwMode="auto">
            <a:xfrm>
              <a:off x="559593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14" name="Oval 632"/>
            <p:cNvSpPr>
              <a:spLocks noChangeArrowheads="1"/>
            </p:cNvSpPr>
            <p:nvPr/>
          </p:nvSpPr>
          <p:spPr bwMode="auto">
            <a:xfrm>
              <a:off x="559593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15" name="Oval 633"/>
            <p:cNvSpPr>
              <a:spLocks noChangeArrowheads="1"/>
            </p:cNvSpPr>
            <p:nvPr/>
          </p:nvSpPr>
          <p:spPr bwMode="auto">
            <a:xfrm>
              <a:off x="5595938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16" name="Oval 634"/>
            <p:cNvSpPr>
              <a:spLocks noChangeArrowheads="1"/>
            </p:cNvSpPr>
            <p:nvPr/>
          </p:nvSpPr>
          <p:spPr bwMode="auto">
            <a:xfrm>
              <a:off x="5595938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17" name="Oval 635"/>
            <p:cNvSpPr>
              <a:spLocks noChangeArrowheads="1"/>
            </p:cNvSpPr>
            <p:nvPr/>
          </p:nvSpPr>
          <p:spPr bwMode="auto">
            <a:xfrm>
              <a:off x="5595938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18" name="Oval 636"/>
            <p:cNvSpPr>
              <a:spLocks noChangeArrowheads="1"/>
            </p:cNvSpPr>
            <p:nvPr/>
          </p:nvSpPr>
          <p:spPr bwMode="auto">
            <a:xfrm>
              <a:off x="5595938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19" name="Oval 637"/>
            <p:cNvSpPr>
              <a:spLocks noChangeArrowheads="1"/>
            </p:cNvSpPr>
            <p:nvPr/>
          </p:nvSpPr>
          <p:spPr bwMode="auto">
            <a:xfrm>
              <a:off x="559593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20" name="Oval 638"/>
            <p:cNvSpPr>
              <a:spLocks noChangeArrowheads="1"/>
            </p:cNvSpPr>
            <p:nvPr/>
          </p:nvSpPr>
          <p:spPr bwMode="auto">
            <a:xfrm>
              <a:off x="5595938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21" name="Oval 639"/>
            <p:cNvSpPr>
              <a:spLocks noChangeArrowheads="1"/>
            </p:cNvSpPr>
            <p:nvPr/>
          </p:nvSpPr>
          <p:spPr bwMode="auto">
            <a:xfrm>
              <a:off x="5595938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22" name="Oval 640"/>
            <p:cNvSpPr>
              <a:spLocks noChangeArrowheads="1"/>
            </p:cNvSpPr>
            <p:nvPr/>
          </p:nvSpPr>
          <p:spPr bwMode="auto">
            <a:xfrm>
              <a:off x="5595938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23" name="Oval 641"/>
            <p:cNvSpPr>
              <a:spLocks noChangeArrowheads="1"/>
            </p:cNvSpPr>
            <p:nvPr/>
          </p:nvSpPr>
          <p:spPr bwMode="auto">
            <a:xfrm>
              <a:off x="5595938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24" name="Oval 642"/>
            <p:cNvSpPr>
              <a:spLocks noChangeArrowheads="1"/>
            </p:cNvSpPr>
            <p:nvPr/>
          </p:nvSpPr>
          <p:spPr bwMode="auto">
            <a:xfrm>
              <a:off x="5595938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25" name="Oval 643"/>
            <p:cNvSpPr>
              <a:spLocks noChangeArrowheads="1"/>
            </p:cNvSpPr>
            <p:nvPr/>
          </p:nvSpPr>
          <p:spPr bwMode="auto">
            <a:xfrm>
              <a:off x="5595938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26" name="Oval 644"/>
            <p:cNvSpPr>
              <a:spLocks noChangeArrowheads="1"/>
            </p:cNvSpPr>
            <p:nvPr/>
          </p:nvSpPr>
          <p:spPr bwMode="auto">
            <a:xfrm>
              <a:off x="5722938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27" name="Oval 645"/>
            <p:cNvSpPr>
              <a:spLocks noChangeArrowheads="1"/>
            </p:cNvSpPr>
            <p:nvPr/>
          </p:nvSpPr>
          <p:spPr bwMode="auto">
            <a:xfrm>
              <a:off x="5722938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28" name="Oval 646"/>
            <p:cNvSpPr>
              <a:spLocks noChangeArrowheads="1"/>
            </p:cNvSpPr>
            <p:nvPr/>
          </p:nvSpPr>
          <p:spPr bwMode="auto">
            <a:xfrm>
              <a:off x="5722938" y="1770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29" name="Oval 647"/>
            <p:cNvSpPr>
              <a:spLocks noChangeArrowheads="1"/>
            </p:cNvSpPr>
            <p:nvPr/>
          </p:nvSpPr>
          <p:spPr bwMode="auto">
            <a:xfrm>
              <a:off x="5722938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30" name="Oval 648"/>
            <p:cNvSpPr>
              <a:spLocks noChangeArrowheads="1"/>
            </p:cNvSpPr>
            <p:nvPr/>
          </p:nvSpPr>
          <p:spPr bwMode="auto">
            <a:xfrm>
              <a:off x="572293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31" name="Oval 649"/>
            <p:cNvSpPr>
              <a:spLocks noChangeArrowheads="1"/>
            </p:cNvSpPr>
            <p:nvPr/>
          </p:nvSpPr>
          <p:spPr bwMode="auto">
            <a:xfrm>
              <a:off x="572293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32" name="Oval 650"/>
            <p:cNvSpPr>
              <a:spLocks noChangeArrowheads="1"/>
            </p:cNvSpPr>
            <p:nvPr/>
          </p:nvSpPr>
          <p:spPr bwMode="auto">
            <a:xfrm>
              <a:off x="5722938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33" name="Oval 651"/>
            <p:cNvSpPr>
              <a:spLocks noChangeArrowheads="1"/>
            </p:cNvSpPr>
            <p:nvPr/>
          </p:nvSpPr>
          <p:spPr bwMode="auto">
            <a:xfrm>
              <a:off x="5722938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34" name="Oval 652"/>
            <p:cNvSpPr>
              <a:spLocks noChangeArrowheads="1"/>
            </p:cNvSpPr>
            <p:nvPr/>
          </p:nvSpPr>
          <p:spPr bwMode="auto">
            <a:xfrm>
              <a:off x="5722938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35" name="Oval 653"/>
            <p:cNvSpPr>
              <a:spLocks noChangeArrowheads="1"/>
            </p:cNvSpPr>
            <p:nvPr/>
          </p:nvSpPr>
          <p:spPr bwMode="auto">
            <a:xfrm>
              <a:off x="5722938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36" name="Oval 654"/>
            <p:cNvSpPr>
              <a:spLocks noChangeArrowheads="1"/>
            </p:cNvSpPr>
            <p:nvPr/>
          </p:nvSpPr>
          <p:spPr bwMode="auto">
            <a:xfrm>
              <a:off x="572293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37" name="Oval 655"/>
            <p:cNvSpPr>
              <a:spLocks noChangeArrowheads="1"/>
            </p:cNvSpPr>
            <p:nvPr/>
          </p:nvSpPr>
          <p:spPr bwMode="auto">
            <a:xfrm>
              <a:off x="5722938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38" name="Oval 656"/>
            <p:cNvSpPr>
              <a:spLocks noChangeArrowheads="1"/>
            </p:cNvSpPr>
            <p:nvPr/>
          </p:nvSpPr>
          <p:spPr bwMode="auto">
            <a:xfrm>
              <a:off x="5722938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39" name="Oval 657"/>
            <p:cNvSpPr>
              <a:spLocks noChangeArrowheads="1"/>
            </p:cNvSpPr>
            <p:nvPr/>
          </p:nvSpPr>
          <p:spPr bwMode="auto">
            <a:xfrm>
              <a:off x="5722938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40" name="Oval 658"/>
            <p:cNvSpPr>
              <a:spLocks noChangeArrowheads="1"/>
            </p:cNvSpPr>
            <p:nvPr/>
          </p:nvSpPr>
          <p:spPr bwMode="auto">
            <a:xfrm>
              <a:off x="5722938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41" name="Oval 659"/>
            <p:cNvSpPr>
              <a:spLocks noChangeArrowheads="1"/>
            </p:cNvSpPr>
            <p:nvPr/>
          </p:nvSpPr>
          <p:spPr bwMode="auto">
            <a:xfrm>
              <a:off x="5851526" y="151447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42" name="Oval 660"/>
            <p:cNvSpPr>
              <a:spLocks noChangeArrowheads="1"/>
            </p:cNvSpPr>
            <p:nvPr/>
          </p:nvSpPr>
          <p:spPr bwMode="auto">
            <a:xfrm>
              <a:off x="5851526" y="177006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43" name="Oval 661"/>
            <p:cNvSpPr>
              <a:spLocks noChangeArrowheads="1"/>
            </p:cNvSpPr>
            <p:nvPr/>
          </p:nvSpPr>
          <p:spPr bwMode="auto">
            <a:xfrm>
              <a:off x="5851526" y="189706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44" name="Oval 662"/>
            <p:cNvSpPr>
              <a:spLocks noChangeArrowheads="1"/>
            </p:cNvSpPr>
            <p:nvPr/>
          </p:nvSpPr>
          <p:spPr bwMode="auto">
            <a:xfrm>
              <a:off x="5851526" y="2028826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45" name="Oval 663"/>
            <p:cNvSpPr>
              <a:spLocks noChangeArrowheads="1"/>
            </p:cNvSpPr>
            <p:nvPr/>
          </p:nvSpPr>
          <p:spPr bwMode="auto">
            <a:xfrm>
              <a:off x="5851526" y="215582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46" name="Oval 664"/>
            <p:cNvSpPr>
              <a:spLocks noChangeArrowheads="1"/>
            </p:cNvSpPr>
            <p:nvPr/>
          </p:nvSpPr>
          <p:spPr bwMode="auto">
            <a:xfrm>
              <a:off x="5851526" y="2284414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47" name="Oval 665"/>
            <p:cNvSpPr>
              <a:spLocks noChangeArrowheads="1"/>
            </p:cNvSpPr>
            <p:nvPr/>
          </p:nvSpPr>
          <p:spPr bwMode="auto">
            <a:xfrm>
              <a:off x="5851526" y="2411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48" name="Oval 666"/>
            <p:cNvSpPr>
              <a:spLocks noChangeArrowheads="1"/>
            </p:cNvSpPr>
            <p:nvPr/>
          </p:nvSpPr>
          <p:spPr bwMode="auto">
            <a:xfrm>
              <a:off x="5851526" y="2538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49" name="Oval 667"/>
            <p:cNvSpPr>
              <a:spLocks noChangeArrowheads="1"/>
            </p:cNvSpPr>
            <p:nvPr/>
          </p:nvSpPr>
          <p:spPr bwMode="auto">
            <a:xfrm>
              <a:off x="5851526" y="2665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50" name="Oval 668"/>
            <p:cNvSpPr>
              <a:spLocks noChangeArrowheads="1"/>
            </p:cNvSpPr>
            <p:nvPr/>
          </p:nvSpPr>
          <p:spPr bwMode="auto">
            <a:xfrm>
              <a:off x="5851526" y="2794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51" name="Oval 669"/>
            <p:cNvSpPr>
              <a:spLocks noChangeArrowheads="1"/>
            </p:cNvSpPr>
            <p:nvPr/>
          </p:nvSpPr>
          <p:spPr bwMode="auto">
            <a:xfrm>
              <a:off x="5851526" y="2921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52" name="Oval 670"/>
            <p:cNvSpPr>
              <a:spLocks noChangeArrowheads="1"/>
            </p:cNvSpPr>
            <p:nvPr/>
          </p:nvSpPr>
          <p:spPr bwMode="auto">
            <a:xfrm>
              <a:off x="5851526" y="3048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53" name="Oval 671"/>
            <p:cNvSpPr>
              <a:spLocks noChangeArrowheads="1"/>
            </p:cNvSpPr>
            <p:nvPr/>
          </p:nvSpPr>
          <p:spPr bwMode="auto">
            <a:xfrm>
              <a:off x="5851526" y="3179764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54" name="Oval 672"/>
            <p:cNvSpPr>
              <a:spLocks noChangeArrowheads="1"/>
            </p:cNvSpPr>
            <p:nvPr/>
          </p:nvSpPr>
          <p:spPr bwMode="auto">
            <a:xfrm>
              <a:off x="5851526" y="330676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55" name="Oval 673"/>
            <p:cNvSpPr>
              <a:spLocks noChangeArrowheads="1"/>
            </p:cNvSpPr>
            <p:nvPr/>
          </p:nvSpPr>
          <p:spPr bwMode="auto">
            <a:xfrm>
              <a:off x="5978526" y="164306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56" name="Oval 674"/>
            <p:cNvSpPr>
              <a:spLocks noChangeArrowheads="1"/>
            </p:cNvSpPr>
            <p:nvPr/>
          </p:nvSpPr>
          <p:spPr bwMode="auto">
            <a:xfrm>
              <a:off x="5978526" y="1770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57" name="Oval 675"/>
            <p:cNvSpPr>
              <a:spLocks noChangeArrowheads="1"/>
            </p:cNvSpPr>
            <p:nvPr/>
          </p:nvSpPr>
          <p:spPr bwMode="auto">
            <a:xfrm>
              <a:off x="5978526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58" name="Oval 676"/>
            <p:cNvSpPr>
              <a:spLocks noChangeArrowheads="1"/>
            </p:cNvSpPr>
            <p:nvPr/>
          </p:nvSpPr>
          <p:spPr bwMode="auto">
            <a:xfrm>
              <a:off x="5978526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59" name="Oval 677"/>
            <p:cNvSpPr>
              <a:spLocks noChangeArrowheads="1"/>
            </p:cNvSpPr>
            <p:nvPr/>
          </p:nvSpPr>
          <p:spPr bwMode="auto">
            <a:xfrm>
              <a:off x="5978526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60" name="Oval 678"/>
            <p:cNvSpPr>
              <a:spLocks noChangeArrowheads="1"/>
            </p:cNvSpPr>
            <p:nvPr/>
          </p:nvSpPr>
          <p:spPr bwMode="auto">
            <a:xfrm>
              <a:off x="5978526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61" name="Oval 679"/>
            <p:cNvSpPr>
              <a:spLocks noChangeArrowheads="1"/>
            </p:cNvSpPr>
            <p:nvPr/>
          </p:nvSpPr>
          <p:spPr bwMode="auto">
            <a:xfrm>
              <a:off x="5978526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62" name="Oval 680"/>
            <p:cNvSpPr>
              <a:spLocks noChangeArrowheads="1"/>
            </p:cNvSpPr>
            <p:nvPr/>
          </p:nvSpPr>
          <p:spPr bwMode="auto">
            <a:xfrm>
              <a:off x="5978526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63" name="Oval 681"/>
            <p:cNvSpPr>
              <a:spLocks noChangeArrowheads="1"/>
            </p:cNvSpPr>
            <p:nvPr/>
          </p:nvSpPr>
          <p:spPr bwMode="auto">
            <a:xfrm>
              <a:off x="5978526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64" name="Oval 682"/>
            <p:cNvSpPr>
              <a:spLocks noChangeArrowheads="1"/>
            </p:cNvSpPr>
            <p:nvPr/>
          </p:nvSpPr>
          <p:spPr bwMode="auto">
            <a:xfrm>
              <a:off x="5978526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65" name="Oval 683"/>
            <p:cNvSpPr>
              <a:spLocks noChangeArrowheads="1"/>
            </p:cNvSpPr>
            <p:nvPr/>
          </p:nvSpPr>
          <p:spPr bwMode="auto">
            <a:xfrm>
              <a:off x="5978526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66" name="Oval 684"/>
            <p:cNvSpPr>
              <a:spLocks noChangeArrowheads="1"/>
            </p:cNvSpPr>
            <p:nvPr/>
          </p:nvSpPr>
          <p:spPr bwMode="auto">
            <a:xfrm>
              <a:off x="5978526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67" name="Oval 685"/>
            <p:cNvSpPr>
              <a:spLocks noChangeArrowheads="1"/>
            </p:cNvSpPr>
            <p:nvPr/>
          </p:nvSpPr>
          <p:spPr bwMode="auto">
            <a:xfrm>
              <a:off x="5978526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68" name="Oval 686"/>
            <p:cNvSpPr>
              <a:spLocks noChangeArrowheads="1"/>
            </p:cNvSpPr>
            <p:nvPr/>
          </p:nvSpPr>
          <p:spPr bwMode="auto">
            <a:xfrm>
              <a:off x="5978526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69" name="Oval 687"/>
            <p:cNvSpPr>
              <a:spLocks noChangeArrowheads="1"/>
            </p:cNvSpPr>
            <p:nvPr/>
          </p:nvSpPr>
          <p:spPr bwMode="auto">
            <a:xfrm>
              <a:off x="5978526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70" name="Oval 688"/>
            <p:cNvSpPr>
              <a:spLocks noChangeArrowheads="1"/>
            </p:cNvSpPr>
            <p:nvPr/>
          </p:nvSpPr>
          <p:spPr bwMode="auto">
            <a:xfrm>
              <a:off x="5978526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71" name="Oval 689"/>
            <p:cNvSpPr>
              <a:spLocks noChangeArrowheads="1"/>
            </p:cNvSpPr>
            <p:nvPr/>
          </p:nvSpPr>
          <p:spPr bwMode="auto">
            <a:xfrm>
              <a:off x="6105526" y="164306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72" name="Oval 690"/>
            <p:cNvSpPr>
              <a:spLocks noChangeArrowheads="1"/>
            </p:cNvSpPr>
            <p:nvPr/>
          </p:nvSpPr>
          <p:spPr bwMode="auto">
            <a:xfrm>
              <a:off x="6105526" y="1770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73" name="Oval 691"/>
            <p:cNvSpPr>
              <a:spLocks noChangeArrowheads="1"/>
            </p:cNvSpPr>
            <p:nvPr/>
          </p:nvSpPr>
          <p:spPr bwMode="auto">
            <a:xfrm>
              <a:off x="6105526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74" name="Oval 692"/>
            <p:cNvSpPr>
              <a:spLocks noChangeArrowheads="1"/>
            </p:cNvSpPr>
            <p:nvPr/>
          </p:nvSpPr>
          <p:spPr bwMode="auto">
            <a:xfrm>
              <a:off x="6105526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75" name="Oval 693"/>
            <p:cNvSpPr>
              <a:spLocks noChangeArrowheads="1"/>
            </p:cNvSpPr>
            <p:nvPr/>
          </p:nvSpPr>
          <p:spPr bwMode="auto">
            <a:xfrm>
              <a:off x="6105526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76" name="Oval 694"/>
            <p:cNvSpPr>
              <a:spLocks noChangeArrowheads="1"/>
            </p:cNvSpPr>
            <p:nvPr/>
          </p:nvSpPr>
          <p:spPr bwMode="auto">
            <a:xfrm>
              <a:off x="6105526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77" name="Oval 695"/>
            <p:cNvSpPr>
              <a:spLocks noChangeArrowheads="1"/>
            </p:cNvSpPr>
            <p:nvPr/>
          </p:nvSpPr>
          <p:spPr bwMode="auto">
            <a:xfrm>
              <a:off x="6105526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78" name="Oval 696"/>
            <p:cNvSpPr>
              <a:spLocks noChangeArrowheads="1"/>
            </p:cNvSpPr>
            <p:nvPr/>
          </p:nvSpPr>
          <p:spPr bwMode="auto">
            <a:xfrm>
              <a:off x="6105526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79" name="Oval 697"/>
            <p:cNvSpPr>
              <a:spLocks noChangeArrowheads="1"/>
            </p:cNvSpPr>
            <p:nvPr/>
          </p:nvSpPr>
          <p:spPr bwMode="auto">
            <a:xfrm>
              <a:off x="6105526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80" name="Oval 698"/>
            <p:cNvSpPr>
              <a:spLocks noChangeArrowheads="1"/>
            </p:cNvSpPr>
            <p:nvPr/>
          </p:nvSpPr>
          <p:spPr bwMode="auto">
            <a:xfrm>
              <a:off x="6105526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81" name="Oval 699"/>
            <p:cNvSpPr>
              <a:spLocks noChangeArrowheads="1"/>
            </p:cNvSpPr>
            <p:nvPr/>
          </p:nvSpPr>
          <p:spPr bwMode="auto">
            <a:xfrm>
              <a:off x="6105526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82" name="Oval 700"/>
            <p:cNvSpPr>
              <a:spLocks noChangeArrowheads="1"/>
            </p:cNvSpPr>
            <p:nvPr/>
          </p:nvSpPr>
          <p:spPr bwMode="auto">
            <a:xfrm>
              <a:off x="6105526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83" name="Oval 701"/>
            <p:cNvSpPr>
              <a:spLocks noChangeArrowheads="1"/>
            </p:cNvSpPr>
            <p:nvPr/>
          </p:nvSpPr>
          <p:spPr bwMode="auto">
            <a:xfrm>
              <a:off x="6105526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84" name="Oval 702"/>
            <p:cNvSpPr>
              <a:spLocks noChangeArrowheads="1"/>
            </p:cNvSpPr>
            <p:nvPr/>
          </p:nvSpPr>
          <p:spPr bwMode="auto">
            <a:xfrm>
              <a:off x="6105526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85" name="Oval 703"/>
            <p:cNvSpPr>
              <a:spLocks noChangeArrowheads="1"/>
            </p:cNvSpPr>
            <p:nvPr/>
          </p:nvSpPr>
          <p:spPr bwMode="auto">
            <a:xfrm>
              <a:off x="6105526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86" name="Oval 704"/>
            <p:cNvSpPr>
              <a:spLocks noChangeArrowheads="1"/>
            </p:cNvSpPr>
            <p:nvPr/>
          </p:nvSpPr>
          <p:spPr bwMode="auto">
            <a:xfrm>
              <a:off x="6105526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87" name="Oval 705"/>
            <p:cNvSpPr>
              <a:spLocks noChangeArrowheads="1"/>
            </p:cNvSpPr>
            <p:nvPr/>
          </p:nvSpPr>
          <p:spPr bwMode="auto">
            <a:xfrm>
              <a:off x="6105526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88" name="Oval 706"/>
            <p:cNvSpPr>
              <a:spLocks noChangeArrowheads="1"/>
            </p:cNvSpPr>
            <p:nvPr/>
          </p:nvSpPr>
          <p:spPr bwMode="auto">
            <a:xfrm>
              <a:off x="6105526" y="3817939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89" name="Oval 707"/>
            <p:cNvSpPr>
              <a:spLocks noChangeArrowheads="1"/>
            </p:cNvSpPr>
            <p:nvPr/>
          </p:nvSpPr>
          <p:spPr bwMode="auto">
            <a:xfrm>
              <a:off x="6232526" y="1643064"/>
              <a:ext cx="109538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90" name="Oval 708"/>
            <p:cNvSpPr>
              <a:spLocks noChangeArrowheads="1"/>
            </p:cNvSpPr>
            <p:nvPr/>
          </p:nvSpPr>
          <p:spPr bwMode="auto">
            <a:xfrm>
              <a:off x="6232526" y="1770064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91" name="Oval 709"/>
            <p:cNvSpPr>
              <a:spLocks noChangeArrowheads="1"/>
            </p:cNvSpPr>
            <p:nvPr/>
          </p:nvSpPr>
          <p:spPr bwMode="auto">
            <a:xfrm>
              <a:off x="6232526" y="1897064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92" name="Oval 710"/>
            <p:cNvSpPr>
              <a:spLocks noChangeArrowheads="1"/>
            </p:cNvSpPr>
            <p:nvPr/>
          </p:nvSpPr>
          <p:spPr bwMode="auto">
            <a:xfrm>
              <a:off x="6232526" y="2028826"/>
              <a:ext cx="109538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93" name="Oval 711"/>
            <p:cNvSpPr>
              <a:spLocks noChangeArrowheads="1"/>
            </p:cNvSpPr>
            <p:nvPr/>
          </p:nvSpPr>
          <p:spPr bwMode="auto">
            <a:xfrm>
              <a:off x="6232526" y="2155826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94" name="Oval 712"/>
            <p:cNvSpPr>
              <a:spLocks noChangeArrowheads="1"/>
            </p:cNvSpPr>
            <p:nvPr/>
          </p:nvSpPr>
          <p:spPr bwMode="auto">
            <a:xfrm>
              <a:off x="6232526" y="2284414"/>
              <a:ext cx="109538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95" name="Oval 713"/>
            <p:cNvSpPr>
              <a:spLocks noChangeArrowheads="1"/>
            </p:cNvSpPr>
            <p:nvPr/>
          </p:nvSpPr>
          <p:spPr bwMode="auto">
            <a:xfrm>
              <a:off x="6232526" y="2411414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96" name="Oval 714"/>
            <p:cNvSpPr>
              <a:spLocks noChangeArrowheads="1"/>
            </p:cNvSpPr>
            <p:nvPr/>
          </p:nvSpPr>
          <p:spPr bwMode="auto">
            <a:xfrm>
              <a:off x="6232526" y="2538414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97" name="Oval 715"/>
            <p:cNvSpPr>
              <a:spLocks noChangeArrowheads="1"/>
            </p:cNvSpPr>
            <p:nvPr/>
          </p:nvSpPr>
          <p:spPr bwMode="auto">
            <a:xfrm>
              <a:off x="6232526" y="2665414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98" name="Oval 716"/>
            <p:cNvSpPr>
              <a:spLocks noChangeArrowheads="1"/>
            </p:cNvSpPr>
            <p:nvPr/>
          </p:nvSpPr>
          <p:spPr bwMode="auto">
            <a:xfrm>
              <a:off x="6232526" y="2794001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699" name="Oval 717"/>
            <p:cNvSpPr>
              <a:spLocks noChangeArrowheads="1"/>
            </p:cNvSpPr>
            <p:nvPr/>
          </p:nvSpPr>
          <p:spPr bwMode="auto">
            <a:xfrm>
              <a:off x="6232526" y="2921001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00" name="Oval 718"/>
            <p:cNvSpPr>
              <a:spLocks noChangeArrowheads="1"/>
            </p:cNvSpPr>
            <p:nvPr/>
          </p:nvSpPr>
          <p:spPr bwMode="auto">
            <a:xfrm>
              <a:off x="6232526" y="3048001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01" name="Oval 719"/>
            <p:cNvSpPr>
              <a:spLocks noChangeArrowheads="1"/>
            </p:cNvSpPr>
            <p:nvPr/>
          </p:nvSpPr>
          <p:spPr bwMode="auto">
            <a:xfrm>
              <a:off x="6232526" y="3179764"/>
              <a:ext cx="109538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02" name="Oval 720"/>
            <p:cNvSpPr>
              <a:spLocks noChangeArrowheads="1"/>
            </p:cNvSpPr>
            <p:nvPr/>
          </p:nvSpPr>
          <p:spPr bwMode="auto">
            <a:xfrm>
              <a:off x="6232526" y="3306764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03" name="Oval 721"/>
            <p:cNvSpPr>
              <a:spLocks noChangeArrowheads="1"/>
            </p:cNvSpPr>
            <p:nvPr/>
          </p:nvSpPr>
          <p:spPr bwMode="auto">
            <a:xfrm>
              <a:off x="6232526" y="3435351"/>
              <a:ext cx="109538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04" name="Oval 722"/>
            <p:cNvSpPr>
              <a:spLocks noChangeArrowheads="1"/>
            </p:cNvSpPr>
            <p:nvPr/>
          </p:nvSpPr>
          <p:spPr bwMode="auto">
            <a:xfrm>
              <a:off x="6232526" y="3562351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05" name="Oval 723"/>
            <p:cNvSpPr>
              <a:spLocks noChangeArrowheads="1"/>
            </p:cNvSpPr>
            <p:nvPr/>
          </p:nvSpPr>
          <p:spPr bwMode="auto">
            <a:xfrm>
              <a:off x="6232526" y="3944939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06" name="Oval 724"/>
            <p:cNvSpPr>
              <a:spLocks noChangeArrowheads="1"/>
            </p:cNvSpPr>
            <p:nvPr/>
          </p:nvSpPr>
          <p:spPr bwMode="auto">
            <a:xfrm>
              <a:off x="6356351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07" name="Oval 725"/>
            <p:cNvSpPr>
              <a:spLocks noChangeArrowheads="1"/>
            </p:cNvSpPr>
            <p:nvPr/>
          </p:nvSpPr>
          <p:spPr bwMode="auto">
            <a:xfrm>
              <a:off x="6356351" y="164306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08" name="Oval 726"/>
            <p:cNvSpPr>
              <a:spLocks noChangeArrowheads="1"/>
            </p:cNvSpPr>
            <p:nvPr/>
          </p:nvSpPr>
          <p:spPr bwMode="auto">
            <a:xfrm>
              <a:off x="6356351" y="1770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09" name="Oval 727"/>
            <p:cNvSpPr>
              <a:spLocks noChangeArrowheads="1"/>
            </p:cNvSpPr>
            <p:nvPr/>
          </p:nvSpPr>
          <p:spPr bwMode="auto">
            <a:xfrm>
              <a:off x="6356351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10" name="Oval 728"/>
            <p:cNvSpPr>
              <a:spLocks noChangeArrowheads="1"/>
            </p:cNvSpPr>
            <p:nvPr/>
          </p:nvSpPr>
          <p:spPr bwMode="auto">
            <a:xfrm>
              <a:off x="6356351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11" name="Oval 729"/>
            <p:cNvSpPr>
              <a:spLocks noChangeArrowheads="1"/>
            </p:cNvSpPr>
            <p:nvPr/>
          </p:nvSpPr>
          <p:spPr bwMode="auto">
            <a:xfrm>
              <a:off x="6356351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12" name="Oval 730"/>
            <p:cNvSpPr>
              <a:spLocks noChangeArrowheads="1"/>
            </p:cNvSpPr>
            <p:nvPr/>
          </p:nvSpPr>
          <p:spPr bwMode="auto">
            <a:xfrm>
              <a:off x="6356351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13" name="Oval 731"/>
            <p:cNvSpPr>
              <a:spLocks noChangeArrowheads="1"/>
            </p:cNvSpPr>
            <p:nvPr/>
          </p:nvSpPr>
          <p:spPr bwMode="auto">
            <a:xfrm>
              <a:off x="6356351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14" name="Oval 732"/>
            <p:cNvSpPr>
              <a:spLocks noChangeArrowheads="1"/>
            </p:cNvSpPr>
            <p:nvPr/>
          </p:nvSpPr>
          <p:spPr bwMode="auto">
            <a:xfrm>
              <a:off x="6356351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15" name="Oval 733"/>
            <p:cNvSpPr>
              <a:spLocks noChangeArrowheads="1"/>
            </p:cNvSpPr>
            <p:nvPr/>
          </p:nvSpPr>
          <p:spPr bwMode="auto">
            <a:xfrm>
              <a:off x="6356351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16" name="Oval 734"/>
            <p:cNvSpPr>
              <a:spLocks noChangeArrowheads="1"/>
            </p:cNvSpPr>
            <p:nvPr/>
          </p:nvSpPr>
          <p:spPr bwMode="auto">
            <a:xfrm>
              <a:off x="6356351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17" name="Oval 735"/>
            <p:cNvSpPr>
              <a:spLocks noChangeArrowheads="1"/>
            </p:cNvSpPr>
            <p:nvPr/>
          </p:nvSpPr>
          <p:spPr bwMode="auto">
            <a:xfrm>
              <a:off x="6356351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18" name="Oval 736"/>
            <p:cNvSpPr>
              <a:spLocks noChangeArrowheads="1"/>
            </p:cNvSpPr>
            <p:nvPr/>
          </p:nvSpPr>
          <p:spPr bwMode="auto">
            <a:xfrm>
              <a:off x="6356351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19" name="Oval 737"/>
            <p:cNvSpPr>
              <a:spLocks noChangeArrowheads="1"/>
            </p:cNvSpPr>
            <p:nvPr/>
          </p:nvSpPr>
          <p:spPr bwMode="auto">
            <a:xfrm>
              <a:off x="6356351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20" name="Oval 738"/>
            <p:cNvSpPr>
              <a:spLocks noChangeArrowheads="1"/>
            </p:cNvSpPr>
            <p:nvPr/>
          </p:nvSpPr>
          <p:spPr bwMode="auto">
            <a:xfrm>
              <a:off x="6356351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21" name="Oval 739"/>
            <p:cNvSpPr>
              <a:spLocks noChangeArrowheads="1"/>
            </p:cNvSpPr>
            <p:nvPr/>
          </p:nvSpPr>
          <p:spPr bwMode="auto">
            <a:xfrm>
              <a:off x="6356351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22" name="Oval 740"/>
            <p:cNvSpPr>
              <a:spLocks noChangeArrowheads="1"/>
            </p:cNvSpPr>
            <p:nvPr/>
          </p:nvSpPr>
          <p:spPr bwMode="auto">
            <a:xfrm>
              <a:off x="6484938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23" name="Oval 741"/>
            <p:cNvSpPr>
              <a:spLocks noChangeArrowheads="1"/>
            </p:cNvSpPr>
            <p:nvPr/>
          </p:nvSpPr>
          <p:spPr bwMode="auto">
            <a:xfrm>
              <a:off x="6484938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24" name="Oval 742"/>
            <p:cNvSpPr>
              <a:spLocks noChangeArrowheads="1"/>
            </p:cNvSpPr>
            <p:nvPr/>
          </p:nvSpPr>
          <p:spPr bwMode="auto">
            <a:xfrm>
              <a:off x="6484938" y="164306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25" name="Oval 743"/>
            <p:cNvSpPr>
              <a:spLocks noChangeArrowheads="1"/>
            </p:cNvSpPr>
            <p:nvPr/>
          </p:nvSpPr>
          <p:spPr bwMode="auto">
            <a:xfrm>
              <a:off x="6484938" y="1770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26" name="Oval 744"/>
            <p:cNvSpPr>
              <a:spLocks noChangeArrowheads="1"/>
            </p:cNvSpPr>
            <p:nvPr/>
          </p:nvSpPr>
          <p:spPr bwMode="auto">
            <a:xfrm>
              <a:off x="6484938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27" name="Oval 745"/>
            <p:cNvSpPr>
              <a:spLocks noChangeArrowheads="1"/>
            </p:cNvSpPr>
            <p:nvPr/>
          </p:nvSpPr>
          <p:spPr bwMode="auto">
            <a:xfrm>
              <a:off x="648493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28" name="Oval 746"/>
            <p:cNvSpPr>
              <a:spLocks noChangeArrowheads="1"/>
            </p:cNvSpPr>
            <p:nvPr/>
          </p:nvSpPr>
          <p:spPr bwMode="auto">
            <a:xfrm>
              <a:off x="648493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29" name="Oval 747"/>
            <p:cNvSpPr>
              <a:spLocks noChangeArrowheads="1"/>
            </p:cNvSpPr>
            <p:nvPr/>
          </p:nvSpPr>
          <p:spPr bwMode="auto">
            <a:xfrm>
              <a:off x="6484938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30" name="Oval 748"/>
            <p:cNvSpPr>
              <a:spLocks noChangeArrowheads="1"/>
            </p:cNvSpPr>
            <p:nvPr/>
          </p:nvSpPr>
          <p:spPr bwMode="auto">
            <a:xfrm>
              <a:off x="6484938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31" name="Oval 749"/>
            <p:cNvSpPr>
              <a:spLocks noChangeArrowheads="1"/>
            </p:cNvSpPr>
            <p:nvPr/>
          </p:nvSpPr>
          <p:spPr bwMode="auto">
            <a:xfrm>
              <a:off x="6484938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32" name="Oval 750"/>
            <p:cNvSpPr>
              <a:spLocks noChangeArrowheads="1"/>
            </p:cNvSpPr>
            <p:nvPr/>
          </p:nvSpPr>
          <p:spPr bwMode="auto">
            <a:xfrm>
              <a:off x="6484938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33" name="Oval 751"/>
            <p:cNvSpPr>
              <a:spLocks noChangeArrowheads="1"/>
            </p:cNvSpPr>
            <p:nvPr/>
          </p:nvSpPr>
          <p:spPr bwMode="auto">
            <a:xfrm>
              <a:off x="648493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34" name="Oval 752"/>
            <p:cNvSpPr>
              <a:spLocks noChangeArrowheads="1"/>
            </p:cNvSpPr>
            <p:nvPr/>
          </p:nvSpPr>
          <p:spPr bwMode="auto">
            <a:xfrm>
              <a:off x="6484938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35" name="Oval 753"/>
            <p:cNvSpPr>
              <a:spLocks noChangeArrowheads="1"/>
            </p:cNvSpPr>
            <p:nvPr/>
          </p:nvSpPr>
          <p:spPr bwMode="auto">
            <a:xfrm>
              <a:off x="6484938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36" name="Oval 754"/>
            <p:cNvSpPr>
              <a:spLocks noChangeArrowheads="1"/>
            </p:cNvSpPr>
            <p:nvPr/>
          </p:nvSpPr>
          <p:spPr bwMode="auto">
            <a:xfrm>
              <a:off x="6484938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37" name="Oval 755"/>
            <p:cNvSpPr>
              <a:spLocks noChangeArrowheads="1"/>
            </p:cNvSpPr>
            <p:nvPr/>
          </p:nvSpPr>
          <p:spPr bwMode="auto">
            <a:xfrm>
              <a:off x="6484938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38" name="Oval 756"/>
            <p:cNvSpPr>
              <a:spLocks noChangeArrowheads="1"/>
            </p:cNvSpPr>
            <p:nvPr/>
          </p:nvSpPr>
          <p:spPr bwMode="auto">
            <a:xfrm>
              <a:off x="6484938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39" name="Oval 757"/>
            <p:cNvSpPr>
              <a:spLocks noChangeArrowheads="1"/>
            </p:cNvSpPr>
            <p:nvPr/>
          </p:nvSpPr>
          <p:spPr bwMode="auto">
            <a:xfrm>
              <a:off x="6484938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40" name="Oval 758"/>
            <p:cNvSpPr>
              <a:spLocks noChangeArrowheads="1"/>
            </p:cNvSpPr>
            <p:nvPr/>
          </p:nvSpPr>
          <p:spPr bwMode="auto">
            <a:xfrm>
              <a:off x="6611938" y="1260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41" name="Oval 759"/>
            <p:cNvSpPr>
              <a:spLocks noChangeArrowheads="1"/>
            </p:cNvSpPr>
            <p:nvPr/>
          </p:nvSpPr>
          <p:spPr bwMode="auto">
            <a:xfrm>
              <a:off x="6611938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42" name="Oval 760"/>
            <p:cNvSpPr>
              <a:spLocks noChangeArrowheads="1"/>
            </p:cNvSpPr>
            <p:nvPr/>
          </p:nvSpPr>
          <p:spPr bwMode="auto">
            <a:xfrm>
              <a:off x="6611938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43" name="Oval 761"/>
            <p:cNvSpPr>
              <a:spLocks noChangeArrowheads="1"/>
            </p:cNvSpPr>
            <p:nvPr/>
          </p:nvSpPr>
          <p:spPr bwMode="auto">
            <a:xfrm>
              <a:off x="6611938" y="164306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44" name="Oval 762"/>
            <p:cNvSpPr>
              <a:spLocks noChangeArrowheads="1"/>
            </p:cNvSpPr>
            <p:nvPr/>
          </p:nvSpPr>
          <p:spPr bwMode="auto">
            <a:xfrm>
              <a:off x="6611938" y="1770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45" name="Oval 763"/>
            <p:cNvSpPr>
              <a:spLocks noChangeArrowheads="1"/>
            </p:cNvSpPr>
            <p:nvPr/>
          </p:nvSpPr>
          <p:spPr bwMode="auto">
            <a:xfrm>
              <a:off x="6611938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46" name="Oval 764"/>
            <p:cNvSpPr>
              <a:spLocks noChangeArrowheads="1"/>
            </p:cNvSpPr>
            <p:nvPr/>
          </p:nvSpPr>
          <p:spPr bwMode="auto">
            <a:xfrm>
              <a:off x="661193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47" name="Oval 765"/>
            <p:cNvSpPr>
              <a:spLocks noChangeArrowheads="1"/>
            </p:cNvSpPr>
            <p:nvPr/>
          </p:nvSpPr>
          <p:spPr bwMode="auto">
            <a:xfrm>
              <a:off x="661193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48" name="Oval 766"/>
            <p:cNvSpPr>
              <a:spLocks noChangeArrowheads="1"/>
            </p:cNvSpPr>
            <p:nvPr/>
          </p:nvSpPr>
          <p:spPr bwMode="auto">
            <a:xfrm>
              <a:off x="6611938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49" name="Oval 767"/>
            <p:cNvSpPr>
              <a:spLocks noChangeArrowheads="1"/>
            </p:cNvSpPr>
            <p:nvPr/>
          </p:nvSpPr>
          <p:spPr bwMode="auto">
            <a:xfrm>
              <a:off x="6611938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50" name="Oval 768"/>
            <p:cNvSpPr>
              <a:spLocks noChangeArrowheads="1"/>
            </p:cNvSpPr>
            <p:nvPr/>
          </p:nvSpPr>
          <p:spPr bwMode="auto">
            <a:xfrm>
              <a:off x="6611938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51" name="Oval 769"/>
            <p:cNvSpPr>
              <a:spLocks noChangeArrowheads="1"/>
            </p:cNvSpPr>
            <p:nvPr/>
          </p:nvSpPr>
          <p:spPr bwMode="auto">
            <a:xfrm>
              <a:off x="6611938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52" name="Oval 770"/>
            <p:cNvSpPr>
              <a:spLocks noChangeArrowheads="1"/>
            </p:cNvSpPr>
            <p:nvPr/>
          </p:nvSpPr>
          <p:spPr bwMode="auto">
            <a:xfrm>
              <a:off x="661193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53" name="Oval 771"/>
            <p:cNvSpPr>
              <a:spLocks noChangeArrowheads="1"/>
            </p:cNvSpPr>
            <p:nvPr/>
          </p:nvSpPr>
          <p:spPr bwMode="auto">
            <a:xfrm>
              <a:off x="6611938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54" name="Oval 772"/>
            <p:cNvSpPr>
              <a:spLocks noChangeArrowheads="1"/>
            </p:cNvSpPr>
            <p:nvPr/>
          </p:nvSpPr>
          <p:spPr bwMode="auto">
            <a:xfrm>
              <a:off x="6611938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55" name="Oval 773"/>
            <p:cNvSpPr>
              <a:spLocks noChangeArrowheads="1"/>
            </p:cNvSpPr>
            <p:nvPr/>
          </p:nvSpPr>
          <p:spPr bwMode="auto">
            <a:xfrm>
              <a:off x="6611938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56" name="Oval 774"/>
            <p:cNvSpPr>
              <a:spLocks noChangeArrowheads="1"/>
            </p:cNvSpPr>
            <p:nvPr/>
          </p:nvSpPr>
          <p:spPr bwMode="auto">
            <a:xfrm>
              <a:off x="6611938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57" name="Oval 775"/>
            <p:cNvSpPr>
              <a:spLocks noChangeArrowheads="1"/>
            </p:cNvSpPr>
            <p:nvPr/>
          </p:nvSpPr>
          <p:spPr bwMode="auto">
            <a:xfrm>
              <a:off x="6611938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58" name="Oval 776"/>
            <p:cNvSpPr>
              <a:spLocks noChangeArrowheads="1"/>
            </p:cNvSpPr>
            <p:nvPr/>
          </p:nvSpPr>
          <p:spPr bwMode="auto">
            <a:xfrm>
              <a:off x="6611938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59" name="Oval 777"/>
            <p:cNvSpPr>
              <a:spLocks noChangeArrowheads="1"/>
            </p:cNvSpPr>
            <p:nvPr/>
          </p:nvSpPr>
          <p:spPr bwMode="auto">
            <a:xfrm>
              <a:off x="6611938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60" name="Oval 778"/>
            <p:cNvSpPr>
              <a:spLocks noChangeArrowheads="1"/>
            </p:cNvSpPr>
            <p:nvPr/>
          </p:nvSpPr>
          <p:spPr bwMode="auto">
            <a:xfrm>
              <a:off x="6611938" y="3944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61" name="Oval 779"/>
            <p:cNvSpPr>
              <a:spLocks noChangeArrowheads="1"/>
            </p:cNvSpPr>
            <p:nvPr/>
          </p:nvSpPr>
          <p:spPr bwMode="auto">
            <a:xfrm>
              <a:off x="6611938" y="4071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62" name="Oval 780"/>
            <p:cNvSpPr>
              <a:spLocks noChangeArrowheads="1"/>
            </p:cNvSpPr>
            <p:nvPr/>
          </p:nvSpPr>
          <p:spPr bwMode="auto">
            <a:xfrm>
              <a:off x="6738938" y="1387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63" name="Oval 781"/>
            <p:cNvSpPr>
              <a:spLocks noChangeArrowheads="1"/>
            </p:cNvSpPr>
            <p:nvPr/>
          </p:nvSpPr>
          <p:spPr bwMode="auto">
            <a:xfrm>
              <a:off x="6738938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64" name="Oval 782"/>
            <p:cNvSpPr>
              <a:spLocks noChangeArrowheads="1"/>
            </p:cNvSpPr>
            <p:nvPr/>
          </p:nvSpPr>
          <p:spPr bwMode="auto">
            <a:xfrm>
              <a:off x="6738938" y="164306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65" name="Oval 783"/>
            <p:cNvSpPr>
              <a:spLocks noChangeArrowheads="1"/>
            </p:cNvSpPr>
            <p:nvPr/>
          </p:nvSpPr>
          <p:spPr bwMode="auto">
            <a:xfrm>
              <a:off x="6738938" y="1770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66" name="Oval 784"/>
            <p:cNvSpPr>
              <a:spLocks noChangeArrowheads="1"/>
            </p:cNvSpPr>
            <p:nvPr/>
          </p:nvSpPr>
          <p:spPr bwMode="auto">
            <a:xfrm>
              <a:off x="6738938" y="18970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67" name="Oval 785"/>
            <p:cNvSpPr>
              <a:spLocks noChangeArrowheads="1"/>
            </p:cNvSpPr>
            <p:nvPr/>
          </p:nvSpPr>
          <p:spPr bwMode="auto">
            <a:xfrm>
              <a:off x="673893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68" name="Oval 786"/>
            <p:cNvSpPr>
              <a:spLocks noChangeArrowheads="1"/>
            </p:cNvSpPr>
            <p:nvPr/>
          </p:nvSpPr>
          <p:spPr bwMode="auto">
            <a:xfrm>
              <a:off x="673893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69" name="Oval 787"/>
            <p:cNvSpPr>
              <a:spLocks noChangeArrowheads="1"/>
            </p:cNvSpPr>
            <p:nvPr/>
          </p:nvSpPr>
          <p:spPr bwMode="auto">
            <a:xfrm>
              <a:off x="6738938" y="2284414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70" name="Oval 788"/>
            <p:cNvSpPr>
              <a:spLocks noChangeArrowheads="1"/>
            </p:cNvSpPr>
            <p:nvPr/>
          </p:nvSpPr>
          <p:spPr bwMode="auto">
            <a:xfrm>
              <a:off x="6738938" y="2411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71" name="Oval 789"/>
            <p:cNvSpPr>
              <a:spLocks noChangeArrowheads="1"/>
            </p:cNvSpPr>
            <p:nvPr/>
          </p:nvSpPr>
          <p:spPr bwMode="auto">
            <a:xfrm>
              <a:off x="6738938" y="2538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72" name="Oval 790"/>
            <p:cNvSpPr>
              <a:spLocks noChangeArrowheads="1"/>
            </p:cNvSpPr>
            <p:nvPr/>
          </p:nvSpPr>
          <p:spPr bwMode="auto">
            <a:xfrm>
              <a:off x="6738938" y="266541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73" name="Oval 791"/>
            <p:cNvSpPr>
              <a:spLocks noChangeArrowheads="1"/>
            </p:cNvSpPr>
            <p:nvPr/>
          </p:nvSpPr>
          <p:spPr bwMode="auto">
            <a:xfrm>
              <a:off x="673893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74" name="Oval 792"/>
            <p:cNvSpPr>
              <a:spLocks noChangeArrowheads="1"/>
            </p:cNvSpPr>
            <p:nvPr/>
          </p:nvSpPr>
          <p:spPr bwMode="auto">
            <a:xfrm>
              <a:off x="6738938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75" name="Oval 793"/>
            <p:cNvSpPr>
              <a:spLocks noChangeArrowheads="1"/>
            </p:cNvSpPr>
            <p:nvPr/>
          </p:nvSpPr>
          <p:spPr bwMode="auto">
            <a:xfrm>
              <a:off x="6738938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76" name="Oval 794"/>
            <p:cNvSpPr>
              <a:spLocks noChangeArrowheads="1"/>
            </p:cNvSpPr>
            <p:nvPr/>
          </p:nvSpPr>
          <p:spPr bwMode="auto">
            <a:xfrm>
              <a:off x="6738938" y="3179764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77" name="Oval 795"/>
            <p:cNvSpPr>
              <a:spLocks noChangeArrowheads="1"/>
            </p:cNvSpPr>
            <p:nvPr/>
          </p:nvSpPr>
          <p:spPr bwMode="auto">
            <a:xfrm>
              <a:off x="6738938" y="3306764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78" name="Oval 796"/>
            <p:cNvSpPr>
              <a:spLocks noChangeArrowheads="1"/>
            </p:cNvSpPr>
            <p:nvPr/>
          </p:nvSpPr>
          <p:spPr bwMode="auto">
            <a:xfrm>
              <a:off x="6738938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79" name="Oval 797"/>
            <p:cNvSpPr>
              <a:spLocks noChangeArrowheads="1"/>
            </p:cNvSpPr>
            <p:nvPr/>
          </p:nvSpPr>
          <p:spPr bwMode="auto">
            <a:xfrm>
              <a:off x="6738938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80" name="Oval 798"/>
            <p:cNvSpPr>
              <a:spLocks noChangeArrowheads="1"/>
            </p:cNvSpPr>
            <p:nvPr/>
          </p:nvSpPr>
          <p:spPr bwMode="auto">
            <a:xfrm>
              <a:off x="6738938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81" name="Oval 799"/>
            <p:cNvSpPr>
              <a:spLocks noChangeArrowheads="1"/>
            </p:cNvSpPr>
            <p:nvPr/>
          </p:nvSpPr>
          <p:spPr bwMode="auto">
            <a:xfrm>
              <a:off x="6738938" y="3817939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82" name="Oval 800"/>
            <p:cNvSpPr>
              <a:spLocks noChangeArrowheads="1"/>
            </p:cNvSpPr>
            <p:nvPr/>
          </p:nvSpPr>
          <p:spPr bwMode="auto">
            <a:xfrm>
              <a:off x="6738938" y="4071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83" name="Oval 801"/>
            <p:cNvSpPr>
              <a:spLocks noChangeArrowheads="1"/>
            </p:cNvSpPr>
            <p:nvPr/>
          </p:nvSpPr>
          <p:spPr bwMode="auto">
            <a:xfrm>
              <a:off x="6738938" y="4198939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84" name="Oval 802"/>
            <p:cNvSpPr>
              <a:spLocks noChangeArrowheads="1"/>
            </p:cNvSpPr>
            <p:nvPr/>
          </p:nvSpPr>
          <p:spPr bwMode="auto">
            <a:xfrm>
              <a:off x="6867526" y="151447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85" name="Oval 803"/>
            <p:cNvSpPr>
              <a:spLocks noChangeArrowheads="1"/>
            </p:cNvSpPr>
            <p:nvPr/>
          </p:nvSpPr>
          <p:spPr bwMode="auto">
            <a:xfrm>
              <a:off x="6867526" y="1643064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86" name="Oval 804"/>
            <p:cNvSpPr>
              <a:spLocks noChangeArrowheads="1"/>
            </p:cNvSpPr>
            <p:nvPr/>
          </p:nvSpPr>
          <p:spPr bwMode="auto">
            <a:xfrm>
              <a:off x="6867526" y="177006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87" name="Oval 805"/>
            <p:cNvSpPr>
              <a:spLocks noChangeArrowheads="1"/>
            </p:cNvSpPr>
            <p:nvPr/>
          </p:nvSpPr>
          <p:spPr bwMode="auto">
            <a:xfrm>
              <a:off x="6867526" y="189706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88" name="Oval 806"/>
            <p:cNvSpPr>
              <a:spLocks noChangeArrowheads="1"/>
            </p:cNvSpPr>
            <p:nvPr/>
          </p:nvSpPr>
          <p:spPr bwMode="auto">
            <a:xfrm>
              <a:off x="6867526" y="2028826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89" name="Oval 807"/>
            <p:cNvSpPr>
              <a:spLocks noChangeArrowheads="1"/>
            </p:cNvSpPr>
            <p:nvPr/>
          </p:nvSpPr>
          <p:spPr bwMode="auto">
            <a:xfrm>
              <a:off x="6867526" y="215582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90" name="Oval 808"/>
            <p:cNvSpPr>
              <a:spLocks noChangeArrowheads="1"/>
            </p:cNvSpPr>
            <p:nvPr/>
          </p:nvSpPr>
          <p:spPr bwMode="auto">
            <a:xfrm>
              <a:off x="6867526" y="2284414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91" name="Oval 809"/>
            <p:cNvSpPr>
              <a:spLocks noChangeArrowheads="1"/>
            </p:cNvSpPr>
            <p:nvPr/>
          </p:nvSpPr>
          <p:spPr bwMode="auto">
            <a:xfrm>
              <a:off x="6867526" y="2411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92" name="Oval 810"/>
            <p:cNvSpPr>
              <a:spLocks noChangeArrowheads="1"/>
            </p:cNvSpPr>
            <p:nvPr/>
          </p:nvSpPr>
          <p:spPr bwMode="auto">
            <a:xfrm>
              <a:off x="6867526" y="2538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93" name="Oval 811"/>
            <p:cNvSpPr>
              <a:spLocks noChangeArrowheads="1"/>
            </p:cNvSpPr>
            <p:nvPr/>
          </p:nvSpPr>
          <p:spPr bwMode="auto">
            <a:xfrm>
              <a:off x="6867526" y="2665414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94" name="Oval 812"/>
            <p:cNvSpPr>
              <a:spLocks noChangeArrowheads="1"/>
            </p:cNvSpPr>
            <p:nvPr/>
          </p:nvSpPr>
          <p:spPr bwMode="auto">
            <a:xfrm>
              <a:off x="6867526" y="2794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95" name="Oval 813"/>
            <p:cNvSpPr>
              <a:spLocks noChangeArrowheads="1"/>
            </p:cNvSpPr>
            <p:nvPr/>
          </p:nvSpPr>
          <p:spPr bwMode="auto">
            <a:xfrm>
              <a:off x="6867526" y="2921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96" name="Oval 814"/>
            <p:cNvSpPr>
              <a:spLocks noChangeArrowheads="1"/>
            </p:cNvSpPr>
            <p:nvPr/>
          </p:nvSpPr>
          <p:spPr bwMode="auto">
            <a:xfrm>
              <a:off x="6867526" y="304800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97" name="Oval 816"/>
            <p:cNvSpPr>
              <a:spLocks noChangeArrowheads="1"/>
            </p:cNvSpPr>
            <p:nvPr/>
          </p:nvSpPr>
          <p:spPr bwMode="auto">
            <a:xfrm>
              <a:off x="6867525" y="3179763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98" name="Oval 817"/>
            <p:cNvSpPr>
              <a:spLocks noChangeArrowheads="1"/>
            </p:cNvSpPr>
            <p:nvPr/>
          </p:nvSpPr>
          <p:spPr bwMode="auto">
            <a:xfrm>
              <a:off x="6867525" y="330676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99" name="Oval 818"/>
            <p:cNvSpPr>
              <a:spLocks noChangeArrowheads="1"/>
            </p:cNvSpPr>
            <p:nvPr/>
          </p:nvSpPr>
          <p:spPr bwMode="auto">
            <a:xfrm>
              <a:off x="6867525" y="3435351"/>
              <a:ext cx="111125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00" name="Oval 819"/>
            <p:cNvSpPr>
              <a:spLocks noChangeArrowheads="1"/>
            </p:cNvSpPr>
            <p:nvPr/>
          </p:nvSpPr>
          <p:spPr bwMode="auto">
            <a:xfrm>
              <a:off x="6867525" y="3689351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01" name="Oval 820"/>
            <p:cNvSpPr>
              <a:spLocks noChangeArrowheads="1"/>
            </p:cNvSpPr>
            <p:nvPr/>
          </p:nvSpPr>
          <p:spPr bwMode="auto">
            <a:xfrm>
              <a:off x="6867525" y="407193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02" name="Oval 821"/>
            <p:cNvSpPr>
              <a:spLocks noChangeArrowheads="1"/>
            </p:cNvSpPr>
            <p:nvPr/>
          </p:nvSpPr>
          <p:spPr bwMode="auto">
            <a:xfrm>
              <a:off x="6867525" y="4198938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03" name="Oval 822"/>
            <p:cNvSpPr>
              <a:spLocks noChangeArrowheads="1"/>
            </p:cNvSpPr>
            <p:nvPr/>
          </p:nvSpPr>
          <p:spPr bwMode="auto">
            <a:xfrm>
              <a:off x="6994525" y="1514476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04" name="Oval 823"/>
            <p:cNvSpPr>
              <a:spLocks noChangeArrowheads="1"/>
            </p:cNvSpPr>
            <p:nvPr/>
          </p:nvSpPr>
          <p:spPr bwMode="auto">
            <a:xfrm>
              <a:off x="6994525" y="1643063"/>
              <a:ext cx="107950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05" name="Oval 824"/>
            <p:cNvSpPr>
              <a:spLocks noChangeArrowheads="1"/>
            </p:cNvSpPr>
            <p:nvPr/>
          </p:nvSpPr>
          <p:spPr bwMode="auto">
            <a:xfrm>
              <a:off x="6994525" y="1770063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06" name="Oval 825"/>
            <p:cNvSpPr>
              <a:spLocks noChangeArrowheads="1"/>
            </p:cNvSpPr>
            <p:nvPr/>
          </p:nvSpPr>
          <p:spPr bwMode="auto">
            <a:xfrm>
              <a:off x="6994525" y="1897063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07" name="Oval 826"/>
            <p:cNvSpPr>
              <a:spLocks noChangeArrowheads="1"/>
            </p:cNvSpPr>
            <p:nvPr/>
          </p:nvSpPr>
          <p:spPr bwMode="auto">
            <a:xfrm>
              <a:off x="6994525" y="2028826"/>
              <a:ext cx="107950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08" name="Oval 827"/>
            <p:cNvSpPr>
              <a:spLocks noChangeArrowheads="1"/>
            </p:cNvSpPr>
            <p:nvPr/>
          </p:nvSpPr>
          <p:spPr bwMode="auto">
            <a:xfrm>
              <a:off x="6994525" y="2155826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09" name="Oval 828"/>
            <p:cNvSpPr>
              <a:spLocks noChangeArrowheads="1"/>
            </p:cNvSpPr>
            <p:nvPr/>
          </p:nvSpPr>
          <p:spPr bwMode="auto">
            <a:xfrm>
              <a:off x="6994525" y="2284413"/>
              <a:ext cx="107950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10" name="Oval 829"/>
            <p:cNvSpPr>
              <a:spLocks noChangeArrowheads="1"/>
            </p:cNvSpPr>
            <p:nvPr/>
          </p:nvSpPr>
          <p:spPr bwMode="auto">
            <a:xfrm>
              <a:off x="6994525" y="2411413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11" name="Oval 830"/>
            <p:cNvSpPr>
              <a:spLocks noChangeArrowheads="1"/>
            </p:cNvSpPr>
            <p:nvPr/>
          </p:nvSpPr>
          <p:spPr bwMode="auto">
            <a:xfrm>
              <a:off x="6994525" y="2538413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12" name="Oval 831"/>
            <p:cNvSpPr>
              <a:spLocks noChangeArrowheads="1"/>
            </p:cNvSpPr>
            <p:nvPr/>
          </p:nvSpPr>
          <p:spPr bwMode="auto">
            <a:xfrm>
              <a:off x="6994525" y="2665413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13" name="Oval 832"/>
            <p:cNvSpPr>
              <a:spLocks noChangeArrowheads="1"/>
            </p:cNvSpPr>
            <p:nvPr/>
          </p:nvSpPr>
          <p:spPr bwMode="auto">
            <a:xfrm>
              <a:off x="6994525" y="2794001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14" name="Oval 833"/>
            <p:cNvSpPr>
              <a:spLocks noChangeArrowheads="1"/>
            </p:cNvSpPr>
            <p:nvPr/>
          </p:nvSpPr>
          <p:spPr bwMode="auto">
            <a:xfrm>
              <a:off x="6994525" y="2921001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15" name="Oval 834"/>
            <p:cNvSpPr>
              <a:spLocks noChangeArrowheads="1"/>
            </p:cNvSpPr>
            <p:nvPr/>
          </p:nvSpPr>
          <p:spPr bwMode="auto">
            <a:xfrm>
              <a:off x="6994525" y="3048001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16" name="Oval 835"/>
            <p:cNvSpPr>
              <a:spLocks noChangeArrowheads="1"/>
            </p:cNvSpPr>
            <p:nvPr/>
          </p:nvSpPr>
          <p:spPr bwMode="auto">
            <a:xfrm>
              <a:off x="6994525" y="3179763"/>
              <a:ext cx="107950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17" name="Oval 836"/>
            <p:cNvSpPr>
              <a:spLocks noChangeArrowheads="1"/>
            </p:cNvSpPr>
            <p:nvPr/>
          </p:nvSpPr>
          <p:spPr bwMode="auto">
            <a:xfrm>
              <a:off x="6994525" y="3306763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18" name="Oval 837"/>
            <p:cNvSpPr>
              <a:spLocks noChangeArrowheads="1"/>
            </p:cNvSpPr>
            <p:nvPr/>
          </p:nvSpPr>
          <p:spPr bwMode="auto">
            <a:xfrm>
              <a:off x="6994525" y="3435351"/>
              <a:ext cx="107950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19" name="Oval 838"/>
            <p:cNvSpPr>
              <a:spLocks noChangeArrowheads="1"/>
            </p:cNvSpPr>
            <p:nvPr/>
          </p:nvSpPr>
          <p:spPr bwMode="auto">
            <a:xfrm>
              <a:off x="6994525" y="3944938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20" name="Oval 839"/>
            <p:cNvSpPr>
              <a:spLocks noChangeArrowheads="1"/>
            </p:cNvSpPr>
            <p:nvPr/>
          </p:nvSpPr>
          <p:spPr bwMode="auto">
            <a:xfrm>
              <a:off x="6994525" y="4071938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21" name="Oval 840"/>
            <p:cNvSpPr>
              <a:spLocks noChangeArrowheads="1"/>
            </p:cNvSpPr>
            <p:nvPr/>
          </p:nvSpPr>
          <p:spPr bwMode="auto">
            <a:xfrm>
              <a:off x="6994525" y="4330701"/>
              <a:ext cx="107950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22" name="Oval 841"/>
            <p:cNvSpPr>
              <a:spLocks noChangeArrowheads="1"/>
            </p:cNvSpPr>
            <p:nvPr/>
          </p:nvSpPr>
          <p:spPr bwMode="auto">
            <a:xfrm>
              <a:off x="6994525" y="4713288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23" name="Oval 842"/>
            <p:cNvSpPr>
              <a:spLocks noChangeArrowheads="1"/>
            </p:cNvSpPr>
            <p:nvPr/>
          </p:nvSpPr>
          <p:spPr bwMode="auto">
            <a:xfrm>
              <a:off x="6994525" y="4840288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24" name="Oval 843"/>
            <p:cNvSpPr>
              <a:spLocks noChangeArrowheads="1"/>
            </p:cNvSpPr>
            <p:nvPr/>
          </p:nvSpPr>
          <p:spPr bwMode="auto">
            <a:xfrm>
              <a:off x="6994525" y="4968876"/>
              <a:ext cx="107950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25" name="Oval 844"/>
            <p:cNvSpPr>
              <a:spLocks noChangeArrowheads="1"/>
            </p:cNvSpPr>
            <p:nvPr/>
          </p:nvSpPr>
          <p:spPr bwMode="auto">
            <a:xfrm>
              <a:off x="7118350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26" name="Oval 845"/>
            <p:cNvSpPr>
              <a:spLocks noChangeArrowheads="1"/>
            </p:cNvSpPr>
            <p:nvPr/>
          </p:nvSpPr>
          <p:spPr bwMode="auto">
            <a:xfrm>
              <a:off x="7118350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27" name="Oval 846"/>
            <p:cNvSpPr>
              <a:spLocks noChangeArrowheads="1"/>
            </p:cNvSpPr>
            <p:nvPr/>
          </p:nvSpPr>
          <p:spPr bwMode="auto">
            <a:xfrm>
              <a:off x="711835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28" name="Oval 847"/>
            <p:cNvSpPr>
              <a:spLocks noChangeArrowheads="1"/>
            </p:cNvSpPr>
            <p:nvPr/>
          </p:nvSpPr>
          <p:spPr bwMode="auto">
            <a:xfrm>
              <a:off x="711835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29" name="Oval 848"/>
            <p:cNvSpPr>
              <a:spLocks noChangeArrowheads="1"/>
            </p:cNvSpPr>
            <p:nvPr/>
          </p:nvSpPr>
          <p:spPr bwMode="auto">
            <a:xfrm>
              <a:off x="711835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30" name="Oval 849"/>
            <p:cNvSpPr>
              <a:spLocks noChangeArrowheads="1"/>
            </p:cNvSpPr>
            <p:nvPr/>
          </p:nvSpPr>
          <p:spPr bwMode="auto">
            <a:xfrm>
              <a:off x="7118350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31" name="Oval 850"/>
            <p:cNvSpPr>
              <a:spLocks noChangeArrowheads="1"/>
            </p:cNvSpPr>
            <p:nvPr/>
          </p:nvSpPr>
          <p:spPr bwMode="auto">
            <a:xfrm>
              <a:off x="7118350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32" name="Oval 851"/>
            <p:cNvSpPr>
              <a:spLocks noChangeArrowheads="1"/>
            </p:cNvSpPr>
            <p:nvPr/>
          </p:nvSpPr>
          <p:spPr bwMode="auto">
            <a:xfrm>
              <a:off x="7118350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33" name="Oval 852"/>
            <p:cNvSpPr>
              <a:spLocks noChangeArrowheads="1"/>
            </p:cNvSpPr>
            <p:nvPr/>
          </p:nvSpPr>
          <p:spPr bwMode="auto">
            <a:xfrm>
              <a:off x="7118350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34" name="Oval 853"/>
            <p:cNvSpPr>
              <a:spLocks noChangeArrowheads="1"/>
            </p:cNvSpPr>
            <p:nvPr/>
          </p:nvSpPr>
          <p:spPr bwMode="auto">
            <a:xfrm>
              <a:off x="7118350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35" name="Oval 854"/>
            <p:cNvSpPr>
              <a:spLocks noChangeArrowheads="1"/>
            </p:cNvSpPr>
            <p:nvPr/>
          </p:nvSpPr>
          <p:spPr bwMode="auto">
            <a:xfrm>
              <a:off x="7118350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36" name="Oval 855"/>
            <p:cNvSpPr>
              <a:spLocks noChangeArrowheads="1"/>
            </p:cNvSpPr>
            <p:nvPr/>
          </p:nvSpPr>
          <p:spPr bwMode="auto">
            <a:xfrm>
              <a:off x="7118350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37" name="Oval 856"/>
            <p:cNvSpPr>
              <a:spLocks noChangeArrowheads="1"/>
            </p:cNvSpPr>
            <p:nvPr/>
          </p:nvSpPr>
          <p:spPr bwMode="auto">
            <a:xfrm>
              <a:off x="7118350" y="3179763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38" name="Oval 857"/>
            <p:cNvSpPr>
              <a:spLocks noChangeArrowheads="1"/>
            </p:cNvSpPr>
            <p:nvPr/>
          </p:nvSpPr>
          <p:spPr bwMode="auto">
            <a:xfrm>
              <a:off x="7118350" y="33067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39" name="Oval 858"/>
            <p:cNvSpPr>
              <a:spLocks noChangeArrowheads="1"/>
            </p:cNvSpPr>
            <p:nvPr/>
          </p:nvSpPr>
          <p:spPr bwMode="auto">
            <a:xfrm>
              <a:off x="7118350" y="3435351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40" name="Oval 859"/>
            <p:cNvSpPr>
              <a:spLocks noChangeArrowheads="1"/>
            </p:cNvSpPr>
            <p:nvPr/>
          </p:nvSpPr>
          <p:spPr bwMode="auto">
            <a:xfrm>
              <a:off x="7118350" y="3562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41" name="Oval 860"/>
            <p:cNvSpPr>
              <a:spLocks noChangeArrowheads="1"/>
            </p:cNvSpPr>
            <p:nvPr/>
          </p:nvSpPr>
          <p:spPr bwMode="auto">
            <a:xfrm>
              <a:off x="7118350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42" name="Oval 861"/>
            <p:cNvSpPr>
              <a:spLocks noChangeArrowheads="1"/>
            </p:cNvSpPr>
            <p:nvPr/>
          </p:nvSpPr>
          <p:spPr bwMode="auto">
            <a:xfrm>
              <a:off x="7118350" y="3817938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43" name="Oval 862"/>
            <p:cNvSpPr>
              <a:spLocks noChangeArrowheads="1"/>
            </p:cNvSpPr>
            <p:nvPr/>
          </p:nvSpPr>
          <p:spPr bwMode="auto">
            <a:xfrm>
              <a:off x="7118350" y="4071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44" name="Oval 863"/>
            <p:cNvSpPr>
              <a:spLocks noChangeArrowheads="1"/>
            </p:cNvSpPr>
            <p:nvPr/>
          </p:nvSpPr>
          <p:spPr bwMode="auto">
            <a:xfrm>
              <a:off x="7118350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45" name="Oval 864"/>
            <p:cNvSpPr>
              <a:spLocks noChangeArrowheads="1"/>
            </p:cNvSpPr>
            <p:nvPr/>
          </p:nvSpPr>
          <p:spPr bwMode="auto">
            <a:xfrm>
              <a:off x="7118350" y="4586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46" name="Oval 865"/>
            <p:cNvSpPr>
              <a:spLocks noChangeArrowheads="1"/>
            </p:cNvSpPr>
            <p:nvPr/>
          </p:nvSpPr>
          <p:spPr bwMode="auto">
            <a:xfrm>
              <a:off x="7118350" y="4713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47" name="Oval 866"/>
            <p:cNvSpPr>
              <a:spLocks noChangeArrowheads="1"/>
            </p:cNvSpPr>
            <p:nvPr/>
          </p:nvSpPr>
          <p:spPr bwMode="auto">
            <a:xfrm>
              <a:off x="7118350" y="4840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48" name="Oval 867"/>
            <p:cNvSpPr>
              <a:spLocks noChangeArrowheads="1"/>
            </p:cNvSpPr>
            <p:nvPr/>
          </p:nvSpPr>
          <p:spPr bwMode="auto">
            <a:xfrm>
              <a:off x="7118350" y="496887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49" name="Oval 868"/>
            <p:cNvSpPr>
              <a:spLocks noChangeArrowheads="1"/>
            </p:cNvSpPr>
            <p:nvPr/>
          </p:nvSpPr>
          <p:spPr bwMode="auto">
            <a:xfrm>
              <a:off x="7245350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50" name="Oval 869"/>
            <p:cNvSpPr>
              <a:spLocks noChangeArrowheads="1"/>
            </p:cNvSpPr>
            <p:nvPr/>
          </p:nvSpPr>
          <p:spPr bwMode="auto">
            <a:xfrm>
              <a:off x="7245350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51" name="Oval 870"/>
            <p:cNvSpPr>
              <a:spLocks noChangeArrowheads="1"/>
            </p:cNvSpPr>
            <p:nvPr/>
          </p:nvSpPr>
          <p:spPr bwMode="auto">
            <a:xfrm>
              <a:off x="724535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52" name="Oval 871"/>
            <p:cNvSpPr>
              <a:spLocks noChangeArrowheads="1"/>
            </p:cNvSpPr>
            <p:nvPr/>
          </p:nvSpPr>
          <p:spPr bwMode="auto">
            <a:xfrm>
              <a:off x="724535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53" name="Oval 872"/>
            <p:cNvSpPr>
              <a:spLocks noChangeArrowheads="1"/>
            </p:cNvSpPr>
            <p:nvPr/>
          </p:nvSpPr>
          <p:spPr bwMode="auto">
            <a:xfrm>
              <a:off x="724535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54" name="Oval 873"/>
            <p:cNvSpPr>
              <a:spLocks noChangeArrowheads="1"/>
            </p:cNvSpPr>
            <p:nvPr/>
          </p:nvSpPr>
          <p:spPr bwMode="auto">
            <a:xfrm>
              <a:off x="7245350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55" name="Oval 874"/>
            <p:cNvSpPr>
              <a:spLocks noChangeArrowheads="1"/>
            </p:cNvSpPr>
            <p:nvPr/>
          </p:nvSpPr>
          <p:spPr bwMode="auto">
            <a:xfrm>
              <a:off x="7245350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56" name="Oval 875"/>
            <p:cNvSpPr>
              <a:spLocks noChangeArrowheads="1"/>
            </p:cNvSpPr>
            <p:nvPr/>
          </p:nvSpPr>
          <p:spPr bwMode="auto">
            <a:xfrm>
              <a:off x="7245350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57" name="Oval 876"/>
            <p:cNvSpPr>
              <a:spLocks noChangeArrowheads="1"/>
            </p:cNvSpPr>
            <p:nvPr/>
          </p:nvSpPr>
          <p:spPr bwMode="auto">
            <a:xfrm>
              <a:off x="7245350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58" name="Oval 877"/>
            <p:cNvSpPr>
              <a:spLocks noChangeArrowheads="1"/>
            </p:cNvSpPr>
            <p:nvPr/>
          </p:nvSpPr>
          <p:spPr bwMode="auto">
            <a:xfrm>
              <a:off x="7245350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59" name="Oval 878"/>
            <p:cNvSpPr>
              <a:spLocks noChangeArrowheads="1"/>
            </p:cNvSpPr>
            <p:nvPr/>
          </p:nvSpPr>
          <p:spPr bwMode="auto">
            <a:xfrm>
              <a:off x="7245350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60" name="Oval 879"/>
            <p:cNvSpPr>
              <a:spLocks noChangeArrowheads="1"/>
            </p:cNvSpPr>
            <p:nvPr/>
          </p:nvSpPr>
          <p:spPr bwMode="auto">
            <a:xfrm>
              <a:off x="7245350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61" name="Oval 880"/>
            <p:cNvSpPr>
              <a:spLocks noChangeArrowheads="1"/>
            </p:cNvSpPr>
            <p:nvPr/>
          </p:nvSpPr>
          <p:spPr bwMode="auto">
            <a:xfrm>
              <a:off x="7245350" y="368935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62" name="Oval 881"/>
            <p:cNvSpPr>
              <a:spLocks noChangeArrowheads="1"/>
            </p:cNvSpPr>
            <p:nvPr/>
          </p:nvSpPr>
          <p:spPr bwMode="auto">
            <a:xfrm>
              <a:off x="7245350" y="3817938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63" name="Oval 882"/>
            <p:cNvSpPr>
              <a:spLocks noChangeArrowheads="1"/>
            </p:cNvSpPr>
            <p:nvPr/>
          </p:nvSpPr>
          <p:spPr bwMode="auto">
            <a:xfrm>
              <a:off x="7245350" y="3944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64" name="Oval 883"/>
            <p:cNvSpPr>
              <a:spLocks noChangeArrowheads="1"/>
            </p:cNvSpPr>
            <p:nvPr/>
          </p:nvSpPr>
          <p:spPr bwMode="auto">
            <a:xfrm>
              <a:off x="7245350" y="4071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65" name="Oval 884"/>
            <p:cNvSpPr>
              <a:spLocks noChangeArrowheads="1"/>
            </p:cNvSpPr>
            <p:nvPr/>
          </p:nvSpPr>
          <p:spPr bwMode="auto">
            <a:xfrm>
              <a:off x="7245350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66" name="Oval 885"/>
            <p:cNvSpPr>
              <a:spLocks noChangeArrowheads="1"/>
            </p:cNvSpPr>
            <p:nvPr/>
          </p:nvSpPr>
          <p:spPr bwMode="auto">
            <a:xfrm>
              <a:off x="7245350" y="4586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67" name="Oval 886"/>
            <p:cNvSpPr>
              <a:spLocks noChangeArrowheads="1"/>
            </p:cNvSpPr>
            <p:nvPr/>
          </p:nvSpPr>
          <p:spPr bwMode="auto">
            <a:xfrm>
              <a:off x="7245350" y="4713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68" name="Oval 887"/>
            <p:cNvSpPr>
              <a:spLocks noChangeArrowheads="1"/>
            </p:cNvSpPr>
            <p:nvPr/>
          </p:nvSpPr>
          <p:spPr bwMode="auto">
            <a:xfrm>
              <a:off x="7245350" y="4840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69" name="Oval 888"/>
            <p:cNvSpPr>
              <a:spLocks noChangeArrowheads="1"/>
            </p:cNvSpPr>
            <p:nvPr/>
          </p:nvSpPr>
          <p:spPr bwMode="auto">
            <a:xfrm>
              <a:off x="7245350" y="496887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70" name="Oval 889"/>
            <p:cNvSpPr>
              <a:spLocks noChangeArrowheads="1"/>
            </p:cNvSpPr>
            <p:nvPr/>
          </p:nvSpPr>
          <p:spPr bwMode="auto">
            <a:xfrm>
              <a:off x="7372350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71" name="Oval 890"/>
            <p:cNvSpPr>
              <a:spLocks noChangeArrowheads="1"/>
            </p:cNvSpPr>
            <p:nvPr/>
          </p:nvSpPr>
          <p:spPr bwMode="auto">
            <a:xfrm>
              <a:off x="737235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72" name="Oval 891"/>
            <p:cNvSpPr>
              <a:spLocks noChangeArrowheads="1"/>
            </p:cNvSpPr>
            <p:nvPr/>
          </p:nvSpPr>
          <p:spPr bwMode="auto">
            <a:xfrm>
              <a:off x="737235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73" name="Oval 892"/>
            <p:cNvSpPr>
              <a:spLocks noChangeArrowheads="1"/>
            </p:cNvSpPr>
            <p:nvPr/>
          </p:nvSpPr>
          <p:spPr bwMode="auto">
            <a:xfrm>
              <a:off x="737235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74" name="Oval 893"/>
            <p:cNvSpPr>
              <a:spLocks noChangeArrowheads="1"/>
            </p:cNvSpPr>
            <p:nvPr/>
          </p:nvSpPr>
          <p:spPr bwMode="auto">
            <a:xfrm>
              <a:off x="7372350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75" name="Oval 894"/>
            <p:cNvSpPr>
              <a:spLocks noChangeArrowheads="1"/>
            </p:cNvSpPr>
            <p:nvPr/>
          </p:nvSpPr>
          <p:spPr bwMode="auto">
            <a:xfrm>
              <a:off x="7372350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76" name="Oval 895"/>
            <p:cNvSpPr>
              <a:spLocks noChangeArrowheads="1"/>
            </p:cNvSpPr>
            <p:nvPr/>
          </p:nvSpPr>
          <p:spPr bwMode="auto">
            <a:xfrm>
              <a:off x="7372350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77" name="Oval 896"/>
            <p:cNvSpPr>
              <a:spLocks noChangeArrowheads="1"/>
            </p:cNvSpPr>
            <p:nvPr/>
          </p:nvSpPr>
          <p:spPr bwMode="auto">
            <a:xfrm>
              <a:off x="7372350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78" name="Oval 897"/>
            <p:cNvSpPr>
              <a:spLocks noChangeArrowheads="1"/>
            </p:cNvSpPr>
            <p:nvPr/>
          </p:nvSpPr>
          <p:spPr bwMode="auto">
            <a:xfrm>
              <a:off x="7372350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79" name="Oval 898"/>
            <p:cNvSpPr>
              <a:spLocks noChangeArrowheads="1"/>
            </p:cNvSpPr>
            <p:nvPr/>
          </p:nvSpPr>
          <p:spPr bwMode="auto">
            <a:xfrm>
              <a:off x="7372350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80" name="Oval 899"/>
            <p:cNvSpPr>
              <a:spLocks noChangeArrowheads="1"/>
            </p:cNvSpPr>
            <p:nvPr/>
          </p:nvSpPr>
          <p:spPr bwMode="auto">
            <a:xfrm>
              <a:off x="7372350" y="3179763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81" name="Oval 900"/>
            <p:cNvSpPr>
              <a:spLocks noChangeArrowheads="1"/>
            </p:cNvSpPr>
            <p:nvPr/>
          </p:nvSpPr>
          <p:spPr bwMode="auto">
            <a:xfrm>
              <a:off x="7372350" y="4071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82" name="Oval 901"/>
            <p:cNvSpPr>
              <a:spLocks noChangeArrowheads="1"/>
            </p:cNvSpPr>
            <p:nvPr/>
          </p:nvSpPr>
          <p:spPr bwMode="auto">
            <a:xfrm>
              <a:off x="7372350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83" name="Oval 902"/>
            <p:cNvSpPr>
              <a:spLocks noChangeArrowheads="1"/>
            </p:cNvSpPr>
            <p:nvPr/>
          </p:nvSpPr>
          <p:spPr bwMode="auto">
            <a:xfrm>
              <a:off x="7372350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84" name="Oval 903"/>
            <p:cNvSpPr>
              <a:spLocks noChangeArrowheads="1"/>
            </p:cNvSpPr>
            <p:nvPr/>
          </p:nvSpPr>
          <p:spPr bwMode="auto">
            <a:xfrm>
              <a:off x="7372350" y="4586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85" name="Oval 904"/>
            <p:cNvSpPr>
              <a:spLocks noChangeArrowheads="1"/>
            </p:cNvSpPr>
            <p:nvPr/>
          </p:nvSpPr>
          <p:spPr bwMode="auto">
            <a:xfrm>
              <a:off x="7372350" y="4713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86" name="Oval 905"/>
            <p:cNvSpPr>
              <a:spLocks noChangeArrowheads="1"/>
            </p:cNvSpPr>
            <p:nvPr/>
          </p:nvSpPr>
          <p:spPr bwMode="auto">
            <a:xfrm>
              <a:off x="7372350" y="4840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87" name="Oval 906"/>
            <p:cNvSpPr>
              <a:spLocks noChangeArrowheads="1"/>
            </p:cNvSpPr>
            <p:nvPr/>
          </p:nvSpPr>
          <p:spPr bwMode="auto">
            <a:xfrm>
              <a:off x="7372350" y="496887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88" name="Oval 907"/>
            <p:cNvSpPr>
              <a:spLocks noChangeArrowheads="1"/>
            </p:cNvSpPr>
            <p:nvPr/>
          </p:nvSpPr>
          <p:spPr bwMode="auto">
            <a:xfrm>
              <a:off x="7500938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89" name="Oval 908"/>
            <p:cNvSpPr>
              <a:spLocks noChangeArrowheads="1"/>
            </p:cNvSpPr>
            <p:nvPr/>
          </p:nvSpPr>
          <p:spPr bwMode="auto">
            <a:xfrm>
              <a:off x="7500938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90" name="Oval 909"/>
            <p:cNvSpPr>
              <a:spLocks noChangeArrowheads="1"/>
            </p:cNvSpPr>
            <p:nvPr/>
          </p:nvSpPr>
          <p:spPr bwMode="auto">
            <a:xfrm>
              <a:off x="7500938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91" name="Oval 910"/>
            <p:cNvSpPr>
              <a:spLocks noChangeArrowheads="1"/>
            </p:cNvSpPr>
            <p:nvPr/>
          </p:nvSpPr>
          <p:spPr bwMode="auto">
            <a:xfrm>
              <a:off x="750093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92" name="Oval 911"/>
            <p:cNvSpPr>
              <a:spLocks noChangeArrowheads="1"/>
            </p:cNvSpPr>
            <p:nvPr/>
          </p:nvSpPr>
          <p:spPr bwMode="auto">
            <a:xfrm>
              <a:off x="750093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93" name="Oval 912"/>
            <p:cNvSpPr>
              <a:spLocks noChangeArrowheads="1"/>
            </p:cNvSpPr>
            <p:nvPr/>
          </p:nvSpPr>
          <p:spPr bwMode="auto">
            <a:xfrm>
              <a:off x="7500938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94" name="Oval 913"/>
            <p:cNvSpPr>
              <a:spLocks noChangeArrowheads="1"/>
            </p:cNvSpPr>
            <p:nvPr/>
          </p:nvSpPr>
          <p:spPr bwMode="auto">
            <a:xfrm>
              <a:off x="7500938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95" name="Oval 914"/>
            <p:cNvSpPr>
              <a:spLocks noChangeArrowheads="1"/>
            </p:cNvSpPr>
            <p:nvPr/>
          </p:nvSpPr>
          <p:spPr bwMode="auto">
            <a:xfrm>
              <a:off x="7500938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96" name="Oval 915"/>
            <p:cNvSpPr>
              <a:spLocks noChangeArrowheads="1"/>
            </p:cNvSpPr>
            <p:nvPr/>
          </p:nvSpPr>
          <p:spPr bwMode="auto">
            <a:xfrm>
              <a:off x="7500938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97" name="Oval 916"/>
            <p:cNvSpPr>
              <a:spLocks noChangeArrowheads="1"/>
            </p:cNvSpPr>
            <p:nvPr/>
          </p:nvSpPr>
          <p:spPr bwMode="auto">
            <a:xfrm>
              <a:off x="750093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98" name="Oval 917"/>
            <p:cNvSpPr>
              <a:spLocks noChangeArrowheads="1"/>
            </p:cNvSpPr>
            <p:nvPr/>
          </p:nvSpPr>
          <p:spPr bwMode="auto">
            <a:xfrm>
              <a:off x="7500938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899" name="Oval 918"/>
            <p:cNvSpPr>
              <a:spLocks noChangeArrowheads="1"/>
            </p:cNvSpPr>
            <p:nvPr/>
          </p:nvSpPr>
          <p:spPr bwMode="auto">
            <a:xfrm>
              <a:off x="7500938" y="4071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00" name="Oval 919"/>
            <p:cNvSpPr>
              <a:spLocks noChangeArrowheads="1"/>
            </p:cNvSpPr>
            <p:nvPr/>
          </p:nvSpPr>
          <p:spPr bwMode="auto">
            <a:xfrm>
              <a:off x="7500938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01" name="Oval 920"/>
            <p:cNvSpPr>
              <a:spLocks noChangeArrowheads="1"/>
            </p:cNvSpPr>
            <p:nvPr/>
          </p:nvSpPr>
          <p:spPr bwMode="auto">
            <a:xfrm>
              <a:off x="7500938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02" name="Oval 921"/>
            <p:cNvSpPr>
              <a:spLocks noChangeArrowheads="1"/>
            </p:cNvSpPr>
            <p:nvPr/>
          </p:nvSpPr>
          <p:spPr bwMode="auto">
            <a:xfrm>
              <a:off x="7500938" y="4586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03" name="Oval 922"/>
            <p:cNvSpPr>
              <a:spLocks noChangeArrowheads="1"/>
            </p:cNvSpPr>
            <p:nvPr/>
          </p:nvSpPr>
          <p:spPr bwMode="auto">
            <a:xfrm>
              <a:off x="7500938" y="4713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04" name="Oval 923"/>
            <p:cNvSpPr>
              <a:spLocks noChangeArrowheads="1"/>
            </p:cNvSpPr>
            <p:nvPr/>
          </p:nvSpPr>
          <p:spPr bwMode="auto">
            <a:xfrm>
              <a:off x="7500938" y="4840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05" name="Oval 924"/>
            <p:cNvSpPr>
              <a:spLocks noChangeArrowheads="1"/>
            </p:cNvSpPr>
            <p:nvPr/>
          </p:nvSpPr>
          <p:spPr bwMode="auto">
            <a:xfrm>
              <a:off x="7500938" y="496887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06" name="Oval 925"/>
            <p:cNvSpPr>
              <a:spLocks noChangeArrowheads="1"/>
            </p:cNvSpPr>
            <p:nvPr/>
          </p:nvSpPr>
          <p:spPr bwMode="auto">
            <a:xfrm>
              <a:off x="7627938" y="15144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07" name="Oval 926"/>
            <p:cNvSpPr>
              <a:spLocks noChangeArrowheads="1"/>
            </p:cNvSpPr>
            <p:nvPr/>
          </p:nvSpPr>
          <p:spPr bwMode="auto">
            <a:xfrm>
              <a:off x="7627938" y="16430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08" name="Oval 927"/>
            <p:cNvSpPr>
              <a:spLocks noChangeArrowheads="1"/>
            </p:cNvSpPr>
            <p:nvPr/>
          </p:nvSpPr>
          <p:spPr bwMode="auto">
            <a:xfrm>
              <a:off x="7627938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09" name="Oval 928"/>
            <p:cNvSpPr>
              <a:spLocks noChangeArrowheads="1"/>
            </p:cNvSpPr>
            <p:nvPr/>
          </p:nvSpPr>
          <p:spPr bwMode="auto">
            <a:xfrm>
              <a:off x="7627938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10" name="Oval 929"/>
            <p:cNvSpPr>
              <a:spLocks noChangeArrowheads="1"/>
            </p:cNvSpPr>
            <p:nvPr/>
          </p:nvSpPr>
          <p:spPr bwMode="auto">
            <a:xfrm>
              <a:off x="7627938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11" name="Oval 930"/>
            <p:cNvSpPr>
              <a:spLocks noChangeArrowheads="1"/>
            </p:cNvSpPr>
            <p:nvPr/>
          </p:nvSpPr>
          <p:spPr bwMode="auto">
            <a:xfrm>
              <a:off x="7627938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12" name="Oval 931"/>
            <p:cNvSpPr>
              <a:spLocks noChangeArrowheads="1"/>
            </p:cNvSpPr>
            <p:nvPr/>
          </p:nvSpPr>
          <p:spPr bwMode="auto">
            <a:xfrm>
              <a:off x="7627938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13" name="Oval 932"/>
            <p:cNvSpPr>
              <a:spLocks noChangeArrowheads="1"/>
            </p:cNvSpPr>
            <p:nvPr/>
          </p:nvSpPr>
          <p:spPr bwMode="auto">
            <a:xfrm>
              <a:off x="7627938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14" name="Oval 933"/>
            <p:cNvSpPr>
              <a:spLocks noChangeArrowheads="1"/>
            </p:cNvSpPr>
            <p:nvPr/>
          </p:nvSpPr>
          <p:spPr bwMode="auto">
            <a:xfrm>
              <a:off x="7627938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15" name="Oval 934"/>
            <p:cNvSpPr>
              <a:spLocks noChangeArrowheads="1"/>
            </p:cNvSpPr>
            <p:nvPr/>
          </p:nvSpPr>
          <p:spPr bwMode="auto">
            <a:xfrm>
              <a:off x="7627938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16" name="Oval 935"/>
            <p:cNvSpPr>
              <a:spLocks noChangeArrowheads="1"/>
            </p:cNvSpPr>
            <p:nvPr/>
          </p:nvSpPr>
          <p:spPr bwMode="auto">
            <a:xfrm>
              <a:off x="7627938" y="2794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17" name="Oval 936"/>
            <p:cNvSpPr>
              <a:spLocks noChangeArrowheads="1"/>
            </p:cNvSpPr>
            <p:nvPr/>
          </p:nvSpPr>
          <p:spPr bwMode="auto">
            <a:xfrm>
              <a:off x="7627938" y="2921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18" name="Oval 937"/>
            <p:cNvSpPr>
              <a:spLocks noChangeArrowheads="1"/>
            </p:cNvSpPr>
            <p:nvPr/>
          </p:nvSpPr>
          <p:spPr bwMode="auto">
            <a:xfrm>
              <a:off x="7627938" y="30480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19" name="Oval 938"/>
            <p:cNvSpPr>
              <a:spLocks noChangeArrowheads="1"/>
            </p:cNvSpPr>
            <p:nvPr/>
          </p:nvSpPr>
          <p:spPr bwMode="auto">
            <a:xfrm>
              <a:off x="7627938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20" name="Oval 939"/>
            <p:cNvSpPr>
              <a:spLocks noChangeArrowheads="1"/>
            </p:cNvSpPr>
            <p:nvPr/>
          </p:nvSpPr>
          <p:spPr bwMode="auto">
            <a:xfrm>
              <a:off x="7627938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21" name="Oval 940"/>
            <p:cNvSpPr>
              <a:spLocks noChangeArrowheads="1"/>
            </p:cNvSpPr>
            <p:nvPr/>
          </p:nvSpPr>
          <p:spPr bwMode="auto">
            <a:xfrm>
              <a:off x="7627938" y="4457701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22" name="Oval 941"/>
            <p:cNvSpPr>
              <a:spLocks noChangeArrowheads="1"/>
            </p:cNvSpPr>
            <p:nvPr/>
          </p:nvSpPr>
          <p:spPr bwMode="auto">
            <a:xfrm>
              <a:off x="7627938" y="4586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23" name="Oval 942"/>
            <p:cNvSpPr>
              <a:spLocks noChangeArrowheads="1"/>
            </p:cNvSpPr>
            <p:nvPr/>
          </p:nvSpPr>
          <p:spPr bwMode="auto">
            <a:xfrm>
              <a:off x="7627938" y="4713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24" name="Oval 943"/>
            <p:cNvSpPr>
              <a:spLocks noChangeArrowheads="1"/>
            </p:cNvSpPr>
            <p:nvPr/>
          </p:nvSpPr>
          <p:spPr bwMode="auto">
            <a:xfrm>
              <a:off x="7627938" y="4840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25" name="Oval 944"/>
            <p:cNvSpPr>
              <a:spLocks noChangeArrowheads="1"/>
            </p:cNvSpPr>
            <p:nvPr/>
          </p:nvSpPr>
          <p:spPr bwMode="auto">
            <a:xfrm>
              <a:off x="7627938" y="496887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26" name="Oval 945"/>
            <p:cNvSpPr>
              <a:spLocks noChangeArrowheads="1"/>
            </p:cNvSpPr>
            <p:nvPr/>
          </p:nvSpPr>
          <p:spPr bwMode="auto">
            <a:xfrm>
              <a:off x="7627938" y="50958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27" name="Oval 946"/>
            <p:cNvSpPr>
              <a:spLocks noChangeArrowheads="1"/>
            </p:cNvSpPr>
            <p:nvPr/>
          </p:nvSpPr>
          <p:spPr bwMode="auto">
            <a:xfrm>
              <a:off x="7754938" y="1514476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28" name="Oval 947"/>
            <p:cNvSpPr>
              <a:spLocks noChangeArrowheads="1"/>
            </p:cNvSpPr>
            <p:nvPr/>
          </p:nvSpPr>
          <p:spPr bwMode="auto">
            <a:xfrm>
              <a:off x="7754938" y="1770063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29" name="Oval 948"/>
            <p:cNvSpPr>
              <a:spLocks noChangeArrowheads="1"/>
            </p:cNvSpPr>
            <p:nvPr/>
          </p:nvSpPr>
          <p:spPr bwMode="auto">
            <a:xfrm>
              <a:off x="7754938" y="1897063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30" name="Oval 949"/>
            <p:cNvSpPr>
              <a:spLocks noChangeArrowheads="1"/>
            </p:cNvSpPr>
            <p:nvPr/>
          </p:nvSpPr>
          <p:spPr bwMode="auto">
            <a:xfrm>
              <a:off x="7754938" y="2028826"/>
              <a:ext cx="109538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31" name="Oval 950"/>
            <p:cNvSpPr>
              <a:spLocks noChangeArrowheads="1"/>
            </p:cNvSpPr>
            <p:nvPr/>
          </p:nvSpPr>
          <p:spPr bwMode="auto">
            <a:xfrm>
              <a:off x="7754938" y="2155826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32" name="Oval 951"/>
            <p:cNvSpPr>
              <a:spLocks noChangeArrowheads="1"/>
            </p:cNvSpPr>
            <p:nvPr/>
          </p:nvSpPr>
          <p:spPr bwMode="auto">
            <a:xfrm>
              <a:off x="7754938" y="2284413"/>
              <a:ext cx="109538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33" name="Oval 952"/>
            <p:cNvSpPr>
              <a:spLocks noChangeArrowheads="1"/>
            </p:cNvSpPr>
            <p:nvPr/>
          </p:nvSpPr>
          <p:spPr bwMode="auto">
            <a:xfrm>
              <a:off x="7754938" y="2794001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34" name="Oval 953"/>
            <p:cNvSpPr>
              <a:spLocks noChangeArrowheads="1"/>
            </p:cNvSpPr>
            <p:nvPr/>
          </p:nvSpPr>
          <p:spPr bwMode="auto">
            <a:xfrm>
              <a:off x="7754938" y="4198938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35" name="Oval 954"/>
            <p:cNvSpPr>
              <a:spLocks noChangeArrowheads="1"/>
            </p:cNvSpPr>
            <p:nvPr/>
          </p:nvSpPr>
          <p:spPr bwMode="auto">
            <a:xfrm>
              <a:off x="7754938" y="4330701"/>
              <a:ext cx="109538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36" name="Oval 955"/>
            <p:cNvSpPr>
              <a:spLocks noChangeArrowheads="1"/>
            </p:cNvSpPr>
            <p:nvPr/>
          </p:nvSpPr>
          <p:spPr bwMode="auto">
            <a:xfrm>
              <a:off x="7754938" y="4586288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37" name="Oval 956"/>
            <p:cNvSpPr>
              <a:spLocks noChangeArrowheads="1"/>
            </p:cNvSpPr>
            <p:nvPr/>
          </p:nvSpPr>
          <p:spPr bwMode="auto">
            <a:xfrm>
              <a:off x="7754938" y="4713288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38" name="Oval 957"/>
            <p:cNvSpPr>
              <a:spLocks noChangeArrowheads="1"/>
            </p:cNvSpPr>
            <p:nvPr/>
          </p:nvSpPr>
          <p:spPr bwMode="auto">
            <a:xfrm>
              <a:off x="7754938" y="4840288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39" name="Oval 958"/>
            <p:cNvSpPr>
              <a:spLocks noChangeArrowheads="1"/>
            </p:cNvSpPr>
            <p:nvPr/>
          </p:nvSpPr>
          <p:spPr bwMode="auto">
            <a:xfrm>
              <a:off x="7754938" y="4968876"/>
              <a:ext cx="109538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40" name="Oval 959"/>
            <p:cNvSpPr>
              <a:spLocks noChangeArrowheads="1"/>
            </p:cNvSpPr>
            <p:nvPr/>
          </p:nvSpPr>
          <p:spPr bwMode="auto">
            <a:xfrm>
              <a:off x="7754938" y="5095876"/>
              <a:ext cx="109538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41" name="Oval 960"/>
            <p:cNvSpPr>
              <a:spLocks noChangeArrowheads="1"/>
            </p:cNvSpPr>
            <p:nvPr/>
          </p:nvSpPr>
          <p:spPr bwMode="auto">
            <a:xfrm>
              <a:off x="7754938" y="5351463"/>
              <a:ext cx="109538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42" name="Oval 961"/>
            <p:cNvSpPr>
              <a:spLocks noChangeArrowheads="1"/>
            </p:cNvSpPr>
            <p:nvPr/>
          </p:nvSpPr>
          <p:spPr bwMode="auto">
            <a:xfrm>
              <a:off x="7878763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43" name="Oval 962"/>
            <p:cNvSpPr>
              <a:spLocks noChangeArrowheads="1"/>
            </p:cNvSpPr>
            <p:nvPr/>
          </p:nvSpPr>
          <p:spPr bwMode="auto">
            <a:xfrm>
              <a:off x="7878763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44" name="Oval 963"/>
            <p:cNvSpPr>
              <a:spLocks noChangeArrowheads="1"/>
            </p:cNvSpPr>
            <p:nvPr/>
          </p:nvSpPr>
          <p:spPr bwMode="auto">
            <a:xfrm>
              <a:off x="7878763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45" name="Oval 964"/>
            <p:cNvSpPr>
              <a:spLocks noChangeArrowheads="1"/>
            </p:cNvSpPr>
            <p:nvPr/>
          </p:nvSpPr>
          <p:spPr bwMode="auto">
            <a:xfrm>
              <a:off x="7878763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46" name="Oval 965"/>
            <p:cNvSpPr>
              <a:spLocks noChangeArrowheads="1"/>
            </p:cNvSpPr>
            <p:nvPr/>
          </p:nvSpPr>
          <p:spPr bwMode="auto">
            <a:xfrm>
              <a:off x="7878763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47" name="Oval 966"/>
            <p:cNvSpPr>
              <a:spLocks noChangeArrowheads="1"/>
            </p:cNvSpPr>
            <p:nvPr/>
          </p:nvSpPr>
          <p:spPr bwMode="auto">
            <a:xfrm>
              <a:off x="7878763" y="4713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48" name="Oval 967"/>
            <p:cNvSpPr>
              <a:spLocks noChangeArrowheads="1"/>
            </p:cNvSpPr>
            <p:nvPr/>
          </p:nvSpPr>
          <p:spPr bwMode="auto">
            <a:xfrm>
              <a:off x="7878763" y="484028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49" name="Oval 968"/>
            <p:cNvSpPr>
              <a:spLocks noChangeArrowheads="1"/>
            </p:cNvSpPr>
            <p:nvPr/>
          </p:nvSpPr>
          <p:spPr bwMode="auto">
            <a:xfrm>
              <a:off x="7878763" y="4968876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50" name="Oval 969"/>
            <p:cNvSpPr>
              <a:spLocks noChangeArrowheads="1"/>
            </p:cNvSpPr>
            <p:nvPr/>
          </p:nvSpPr>
          <p:spPr bwMode="auto">
            <a:xfrm>
              <a:off x="7878763" y="509587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51" name="Oval 970"/>
            <p:cNvSpPr>
              <a:spLocks noChangeArrowheads="1"/>
            </p:cNvSpPr>
            <p:nvPr/>
          </p:nvSpPr>
          <p:spPr bwMode="auto">
            <a:xfrm>
              <a:off x="8007350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52" name="Oval 971"/>
            <p:cNvSpPr>
              <a:spLocks noChangeArrowheads="1"/>
            </p:cNvSpPr>
            <p:nvPr/>
          </p:nvSpPr>
          <p:spPr bwMode="auto">
            <a:xfrm>
              <a:off x="800735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53" name="Oval 972"/>
            <p:cNvSpPr>
              <a:spLocks noChangeArrowheads="1"/>
            </p:cNvSpPr>
            <p:nvPr/>
          </p:nvSpPr>
          <p:spPr bwMode="auto">
            <a:xfrm>
              <a:off x="800735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54" name="Oval 973"/>
            <p:cNvSpPr>
              <a:spLocks noChangeArrowheads="1"/>
            </p:cNvSpPr>
            <p:nvPr/>
          </p:nvSpPr>
          <p:spPr bwMode="auto">
            <a:xfrm>
              <a:off x="800735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55" name="Oval 974"/>
            <p:cNvSpPr>
              <a:spLocks noChangeArrowheads="1"/>
            </p:cNvSpPr>
            <p:nvPr/>
          </p:nvSpPr>
          <p:spPr bwMode="auto">
            <a:xfrm>
              <a:off x="8007350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56" name="Oval 975"/>
            <p:cNvSpPr>
              <a:spLocks noChangeArrowheads="1"/>
            </p:cNvSpPr>
            <p:nvPr/>
          </p:nvSpPr>
          <p:spPr bwMode="auto">
            <a:xfrm>
              <a:off x="8007350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57" name="Oval 976"/>
            <p:cNvSpPr>
              <a:spLocks noChangeArrowheads="1"/>
            </p:cNvSpPr>
            <p:nvPr/>
          </p:nvSpPr>
          <p:spPr bwMode="auto">
            <a:xfrm>
              <a:off x="8007350" y="2538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58" name="Oval 977"/>
            <p:cNvSpPr>
              <a:spLocks noChangeArrowheads="1"/>
            </p:cNvSpPr>
            <p:nvPr/>
          </p:nvSpPr>
          <p:spPr bwMode="auto">
            <a:xfrm>
              <a:off x="8007350" y="2665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59" name="Oval 978"/>
            <p:cNvSpPr>
              <a:spLocks noChangeArrowheads="1"/>
            </p:cNvSpPr>
            <p:nvPr/>
          </p:nvSpPr>
          <p:spPr bwMode="auto">
            <a:xfrm>
              <a:off x="8007350" y="4198938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60" name="Oval 979"/>
            <p:cNvSpPr>
              <a:spLocks noChangeArrowheads="1"/>
            </p:cNvSpPr>
            <p:nvPr/>
          </p:nvSpPr>
          <p:spPr bwMode="auto">
            <a:xfrm>
              <a:off x="813435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61" name="Oval 980"/>
            <p:cNvSpPr>
              <a:spLocks noChangeArrowheads="1"/>
            </p:cNvSpPr>
            <p:nvPr/>
          </p:nvSpPr>
          <p:spPr bwMode="auto">
            <a:xfrm>
              <a:off x="813435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62" name="Oval 981"/>
            <p:cNvSpPr>
              <a:spLocks noChangeArrowheads="1"/>
            </p:cNvSpPr>
            <p:nvPr/>
          </p:nvSpPr>
          <p:spPr bwMode="auto">
            <a:xfrm>
              <a:off x="813435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63" name="Oval 982"/>
            <p:cNvSpPr>
              <a:spLocks noChangeArrowheads="1"/>
            </p:cNvSpPr>
            <p:nvPr/>
          </p:nvSpPr>
          <p:spPr bwMode="auto">
            <a:xfrm>
              <a:off x="8134350" y="228441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64" name="Oval 983"/>
            <p:cNvSpPr>
              <a:spLocks noChangeArrowheads="1"/>
            </p:cNvSpPr>
            <p:nvPr/>
          </p:nvSpPr>
          <p:spPr bwMode="auto">
            <a:xfrm>
              <a:off x="8134350" y="241141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65" name="Oval 984"/>
            <p:cNvSpPr>
              <a:spLocks noChangeArrowheads="1"/>
            </p:cNvSpPr>
            <p:nvPr/>
          </p:nvSpPr>
          <p:spPr bwMode="auto">
            <a:xfrm>
              <a:off x="8134350" y="4330701"/>
              <a:ext cx="112713" cy="1095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66" name="Oval 985"/>
            <p:cNvSpPr>
              <a:spLocks noChangeArrowheads="1"/>
            </p:cNvSpPr>
            <p:nvPr/>
          </p:nvSpPr>
          <p:spPr bwMode="auto">
            <a:xfrm>
              <a:off x="8261350" y="1770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67" name="Oval 986"/>
            <p:cNvSpPr>
              <a:spLocks noChangeArrowheads="1"/>
            </p:cNvSpPr>
            <p:nvPr/>
          </p:nvSpPr>
          <p:spPr bwMode="auto">
            <a:xfrm>
              <a:off x="8261350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68" name="Oval 987"/>
            <p:cNvSpPr>
              <a:spLocks noChangeArrowheads="1"/>
            </p:cNvSpPr>
            <p:nvPr/>
          </p:nvSpPr>
          <p:spPr bwMode="auto">
            <a:xfrm>
              <a:off x="8261350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69" name="Oval 988"/>
            <p:cNvSpPr>
              <a:spLocks noChangeArrowheads="1"/>
            </p:cNvSpPr>
            <p:nvPr/>
          </p:nvSpPr>
          <p:spPr bwMode="auto">
            <a:xfrm>
              <a:off x="8261350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70" name="Oval 989"/>
            <p:cNvSpPr>
              <a:spLocks noChangeArrowheads="1"/>
            </p:cNvSpPr>
            <p:nvPr/>
          </p:nvSpPr>
          <p:spPr bwMode="auto">
            <a:xfrm>
              <a:off x="8261350" y="5351463"/>
              <a:ext cx="112713" cy="1111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71" name="Oval 990"/>
            <p:cNvSpPr>
              <a:spLocks noChangeArrowheads="1"/>
            </p:cNvSpPr>
            <p:nvPr/>
          </p:nvSpPr>
          <p:spPr bwMode="auto">
            <a:xfrm>
              <a:off x="8389938" y="177006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72" name="Oval 991"/>
            <p:cNvSpPr>
              <a:spLocks noChangeArrowheads="1"/>
            </p:cNvSpPr>
            <p:nvPr/>
          </p:nvSpPr>
          <p:spPr bwMode="auto">
            <a:xfrm>
              <a:off x="8389938" y="1897063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73" name="Oval 992"/>
            <p:cNvSpPr>
              <a:spLocks noChangeArrowheads="1"/>
            </p:cNvSpPr>
            <p:nvPr/>
          </p:nvSpPr>
          <p:spPr bwMode="auto">
            <a:xfrm>
              <a:off x="8389938" y="2028826"/>
              <a:ext cx="111125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74" name="Oval 993"/>
            <p:cNvSpPr>
              <a:spLocks noChangeArrowheads="1"/>
            </p:cNvSpPr>
            <p:nvPr/>
          </p:nvSpPr>
          <p:spPr bwMode="auto">
            <a:xfrm>
              <a:off x="8389938" y="215582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75" name="Oval 994"/>
            <p:cNvSpPr>
              <a:spLocks noChangeArrowheads="1"/>
            </p:cNvSpPr>
            <p:nvPr/>
          </p:nvSpPr>
          <p:spPr bwMode="auto">
            <a:xfrm>
              <a:off x="8389938" y="509587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76" name="Oval 995"/>
            <p:cNvSpPr>
              <a:spLocks noChangeArrowheads="1"/>
            </p:cNvSpPr>
            <p:nvPr/>
          </p:nvSpPr>
          <p:spPr bwMode="auto">
            <a:xfrm>
              <a:off x="8389938" y="5222876"/>
              <a:ext cx="111125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77" name="Oval 996"/>
            <p:cNvSpPr>
              <a:spLocks noChangeArrowheads="1"/>
            </p:cNvSpPr>
            <p:nvPr/>
          </p:nvSpPr>
          <p:spPr bwMode="auto">
            <a:xfrm>
              <a:off x="8516938" y="1770063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78" name="Oval 997"/>
            <p:cNvSpPr>
              <a:spLocks noChangeArrowheads="1"/>
            </p:cNvSpPr>
            <p:nvPr/>
          </p:nvSpPr>
          <p:spPr bwMode="auto">
            <a:xfrm>
              <a:off x="8516938" y="1897063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79" name="Oval 998"/>
            <p:cNvSpPr>
              <a:spLocks noChangeArrowheads="1"/>
            </p:cNvSpPr>
            <p:nvPr/>
          </p:nvSpPr>
          <p:spPr bwMode="auto">
            <a:xfrm>
              <a:off x="8516938" y="2028826"/>
              <a:ext cx="107950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80" name="Oval 999"/>
            <p:cNvSpPr>
              <a:spLocks noChangeArrowheads="1"/>
            </p:cNvSpPr>
            <p:nvPr/>
          </p:nvSpPr>
          <p:spPr bwMode="auto">
            <a:xfrm>
              <a:off x="8516938" y="5095876"/>
              <a:ext cx="107950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81" name="Oval 1000"/>
            <p:cNvSpPr>
              <a:spLocks noChangeArrowheads="1"/>
            </p:cNvSpPr>
            <p:nvPr/>
          </p:nvSpPr>
          <p:spPr bwMode="auto">
            <a:xfrm>
              <a:off x="8640763" y="1897063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82" name="Oval 1001"/>
            <p:cNvSpPr>
              <a:spLocks noChangeArrowheads="1"/>
            </p:cNvSpPr>
            <p:nvPr/>
          </p:nvSpPr>
          <p:spPr bwMode="auto">
            <a:xfrm>
              <a:off x="8640763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83" name="Oval 1002"/>
            <p:cNvSpPr>
              <a:spLocks noChangeArrowheads="1"/>
            </p:cNvSpPr>
            <p:nvPr/>
          </p:nvSpPr>
          <p:spPr bwMode="auto">
            <a:xfrm>
              <a:off x="8767763" y="2028826"/>
              <a:ext cx="112713" cy="1079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984" name="Oval 1003"/>
            <p:cNvSpPr>
              <a:spLocks noChangeArrowheads="1"/>
            </p:cNvSpPr>
            <p:nvPr/>
          </p:nvSpPr>
          <p:spPr bwMode="auto">
            <a:xfrm>
              <a:off x="8767763" y="2155826"/>
              <a:ext cx="112713" cy="1127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7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71949" y="1558456"/>
            <a:ext cx="5522451" cy="4280248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97601" y="1558456"/>
            <a:ext cx="5522451" cy="4280248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8055"/>
            <a:ext cx="11248101" cy="2192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rgbClr val="93A0A7"/>
                </a:solidFill>
                <a:latin typeface="+mn-lt"/>
              </a:defRPr>
            </a:lvl1pPr>
            <a:lvl2pPr marL="228573" indent="-152380">
              <a:defRPr sz="1200"/>
            </a:lvl2pPr>
            <a:lvl3pPr marL="457143" indent="-152380">
              <a:defRPr sz="1200"/>
            </a:lvl3pPr>
            <a:lvl4pPr marL="685718" indent="-152380">
              <a:defRPr sz="1200"/>
            </a:lvl4pPr>
            <a:lvl5pPr marL="914286" indent="-152380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8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71949" y="1558462"/>
            <a:ext cx="5522451" cy="4076111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97601" y="1558462"/>
            <a:ext cx="5522451" cy="4076111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8055"/>
            <a:ext cx="11248101" cy="2192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rgbClr val="93A0A7"/>
                </a:solidFill>
                <a:latin typeface="+mn-lt"/>
              </a:defRPr>
            </a:lvl1pPr>
            <a:lvl2pPr marL="228573" indent="-152380">
              <a:defRPr sz="1200"/>
            </a:lvl2pPr>
            <a:lvl3pPr marL="457143" indent="-152380">
              <a:defRPr sz="1200"/>
            </a:lvl3pPr>
            <a:lvl4pPr marL="685718" indent="-152380">
              <a:defRPr sz="1200"/>
            </a:lvl4pPr>
            <a:lvl5pPr marL="914286" indent="-152380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72023" y="5670722"/>
            <a:ext cx="11247967" cy="490902"/>
          </a:xfrm>
        </p:spPr>
        <p:txBody>
          <a:bodyPr anchor="b" anchorCtr="0">
            <a:sp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z="3700">
                <a:solidFill>
                  <a:schemeClr val="accent2"/>
                </a:solidFill>
                <a:latin typeface="+mj-lt"/>
              </a:defRPr>
            </a:lvl1pPr>
            <a:lvl2pPr algn="ctr">
              <a:lnSpc>
                <a:spcPct val="70000"/>
              </a:lnSpc>
              <a:spcBef>
                <a:spcPts val="0"/>
              </a:spcBef>
              <a:defRPr sz="3700">
                <a:solidFill>
                  <a:schemeClr val="accent2"/>
                </a:solidFill>
                <a:latin typeface="+mj-lt"/>
              </a:defRPr>
            </a:lvl2pPr>
            <a:lvl3pPr algn="ctr">
              <a:lnSpc>
                <a:spcPct val="70000"/>
              </a:lnSpc>
              <a:spcBef>
                <a:spcPts val="0"/>
              </a:spcBef>
              <a:defRPr sz="3700">
                <a:solidFill>
                  <a:schemeClr val="accent2"/>
                </a:solidFill>
                <a:latin typeface="+mj-lt"/>
              </a:defRPr>
            </a:lvl3pPr>
            <a:lvl4pPr algn="ctr">
              <a:lnSpc>
                <a:spcPct val="70000"/>
              </a:lnSpc>
              <a:spcBef>
                <a:spcPts val="0"/>
              </a:spcBef>
              <a:defRPr sz="3700">
                <a:solidFill>
                  <a:schemeClr val="accent2"/>
                </a:solidFill>
                <a:latin typeface="+mj-lt"/>
              </a:defRPr>
            </a:lvl4pPr>
            <a:lvl5pPr algn="ctr">
              <a:lnSpc>
                <a:spcPct val="70000"/>
              </a:lnSpc>
              <a:spcBef>
                <a:spcPts val="0"/>
              </a:spcBef>
              <a:defRPr sz="37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Callout</a:t>
            </a:r>
          </a:p>
        </p:txBody>
      </p:sp>
    </p:spTree>
    <p:extLst>
      <p:ext uri="{BB962C8B-B14F-4D97-AF65-F5344CB8AC3E}">
        <p14:creationId xmlns:p14="http://schemas.microsoft.com/office/powerpoint/2010/main" val="24855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71949" y="1558456"/>
            <a:ext cx="3612371" cy="4280248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289817" y="1558456"/>
            <a:ext cx="3612371" cy="4280248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107681" y="1558456"/>
            <a:ext cx="3612371" cy="4280248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8055"/>
            <a:ext cx="11248101" cy="2192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rgbClr val="93A0A7"/>
                </a:solidFill>
                <a:latin typeface="+mn-lt"/>
              </a:defRPr>
            </a:lvl1pPr>
            <a:lvl2pPr marL="228573" indent="-152380">
              <a:defRPr sz="1200"/>
            </a:lvl2pPr>
            <a:lvl3pPr marL="457143" indent="-152380">
              <a:defRPr sz="1200"/>
            </a:lvl3pPr>
            <a:lvl4pPr marL="685718" indent="-152380">
              <a:defRPr sz="1200"/>
            </a:lvl4pPr>
            <a:lvl5pPr marL="914286" indent="-152380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6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8055"/>
            <a:ext cx="11248101" cy="2192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rgbClr val="93A0A7"/>
                </a:solidFill>
                <a:latin typeface="+mn-lt"/>
              </a:defRPr>
            </a:lvl1pPr>
            <a:lvl2pPr marL="228573" indent="-152380">
              <a:defRPr sz="1200"/>
            </a:lvl2pPr>
            <a:lvl3pPr marL="457143" indent="-152380">
              <a:defRPr sz="1200"/>
            </a:lvl3pPr>
            <a:lvl4pPr marL="685718" indent="-152380">
              <a:defRPr sz="1200"/>
            </a:lvl4pPr>
            <a:lvl5pPr marL="914286" indent="-152380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216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05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1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3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2612139"/>
            <a:ext cx="11248100" cy="898708"/>
          </a:xfrm>
        </p:spPr>
        <p:txBody>
          <a:bodyPr anchor="b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3510847"/>
            <a:ext cx="11248100" cy="1615824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Tx/>
              <a:defRPr sz="210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buClrTx/>
              <a:defRPr sz="190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buClrTx/>
              <a:defRPr sz="190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buClrTx/>
              <a:defRPr sz="190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buClrTx/>
              <a:defRPr sz="19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1633712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1027965" y="6486789"/>
            <a:ext cx="452539" cy="298259"/>
            <a:chOff x="451796" y="386081"/>
            <a:chExt cx="1249194" cy="823318"/>
          </a:xfrm>
        </p:grpSpPr>
        <p:sp>
          <p:nvSpPr>
            <p:cNvPr id="12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71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3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3544791"/>
            <a:ext cx="11248100" cy="898708"/>
          </a:xfrm>
        </p:spPr>
        <p:txBody>
          <a:bodyPr anchor="t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1951" y="4443499"/>
            <a:ext cx="11248100" cy="1615824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Tx/>
              <a:defRPr sz="2100">
                <a:solidFill>
                  <a:schemeClr val="accent3"/>
                </a:solidFill>
              </a:defRPr>
            </a:lvl1pPr>
            <a:lvl2pPr>
              <a:spcBef>
                <a:spcPts val="0"/>
              </a:spcBef>
              <a:buClrTx/>
              <a:defRPr sz="1900">
                <a:solidFill>
                  <a:schemeClr val="accent3"/>
                </a:solidFill>
              </a:defRPr>
            </a:lvl2pPr>
            <a:lvl3pPr>
              <a:spcBef>
                <a:spcPts val="0"/>
              </a:spcBef>
              <a:buClrTx/>
              <a:defRPr sz="1900">
                <a:solidFill>
                  <a:schemeClr val="accent3"/>
                </a:solidFill>
              </a:defRPr>
            </a:lvl3pPr>
            <a:lvl4pPr>
              <a:spcBef>
                <a:spcPts val="0"/>
              </a:spcBef>
              <a:buClrTx/>
              <a:defRPr sz="1900">
                <a:solidFill>
                  <a:schemeClr val="accent3"/>
                </a:solidFill>
              </a:defRPr>
            </a:lvl4pPr>
            <a:lvl5pPr>
              <a:spcBef>
                <a:spcPts val="0"/>
              </a:spcBef>
              <a:buClrTx/>
              <a:defRPr sz="19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32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1633712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1027965" y="6486789"/>
            <a:ext cx="452539" cy="298259"/>
            <a:chOff x="451796" y="386081"/>
            <a:chExt cx="1249194" cy="823318"/>
          </a:xfrm>
        </p:grpSpPr>
        <p:sp>
          <p:nvSpPr>
            <p:cNvPr id="11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787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2612139"/>
            <a:ext cx="11248100" cy="898708"/>
          </a:xfrm>
        </p:spPr>
        <p:txBody>
          <a:bodyPr anchor="b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2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3510847"/>
            <a:ext cx="11248100" cy="1615824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Tx/>
              <a:defRPr sz="21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Tx/>
              <a:defRPr sz="19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Tx/>
              <a:defRPr sz="19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Tx/>
              <a:defRPr sz="19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Tx/>
              <a:defRPr sz="19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07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3544791"/>
            <a:ext cx="11248100" cy="898708"/>
          </a:xfrm>
        </p:spPr>
        <p:txBody>
          <a:bodyPr anchor="t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2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4443499"/>
            <a:ext cx="11248100" cy="1615824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Tx/>
              <a:defRPr sz="21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Tx/>
              <a:defRPr sz="19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Tx/>
              <a:defRPr sz="19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Tx/>
              <a:defRPr sz="19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Tx/>
              <a:defRPr sz="19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32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688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952" y="1558461"/>
            <a:ext cx="11248101" cy="4284985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8055"/>
            <a:ext cx="11248101" cy="2192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73" indent="-152380">
              <a:defRPr sz="1200"/>
            </a:lvl2pPr>
            <a:lvl3pPr marL="457143" indent="-152380">
              <a:defRPr sz="1200"/>
            </a:lvl3pPr>
            <a:lvl4pPr marL="685718" indent="-152380">
              <a:defRPr sz="1200"/>
            </a:lvl4pPr>
            <a:lvl5pPr marL="914286" indent="-152380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471953" y="6550624"/>
            <a:ext cx="1290587" cy="169277"/>
          </a:xfrm>
          <a:prstGeom prst="rect">
            <a:avLst/>
          </a:prstGeom>
          <a:solidFill>
            <a:srgbClr val="00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101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71949" y="1558456"/>
            <a:ext cx="5522451" cy="4280248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97601" y="1558456"/>
            <a:ext cx="5522451" cy="4280248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8055"/>
            <a:ext cx="11248101" cy="2192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73" indent="-152380">
              <a:defRPr sz="1200"/>
            </a:lvl2pPr>
            <a:lvl3pPr marL="457143" indent="-152380">
              <a:defRPr sz="1200"/>
            </a:lvl3pPr>
            <a:lvl4pPr marL="685718" indent="-152380">
              <a:defRPr sz="1200"/>
            </a:lvl4pPr>
            <a:lvl5pPr marL="914286" indent="-152380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28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71949" y="1558456"/>
            <a:ext cx="3612371" cy="4280248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289817" y="1558456"/>
            <a:ext cx="3612371" cy="4280248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107681" y="1558456"/>
            <a:ext cx="3612371" cy="4280248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8055"/>
            <a:ext cx="11248101" cy="2192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73" indent="-152380">
              <a:defRPr sz="1200"/>
            </a:lvl2pPr>
            <a:lvl3pPr marL="457143" indent="-152380">
              <a:defRPr sz="1200"/>
            </a:lvl3pPr>
            <a:lvl4pPr marL="685718" indent="-152380">
              <a:defRPr sz="1200"/>
            </a:lvl4pPr>
            <a:lvl5pPr marL="914286" indent="-152380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49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8055"/>
            <a:ext cx="11248101" cy="2192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73" indent="-152380">
              <a:defRPr sz="1200"/>
            </a:lvl2pPr>
            <a:lvl3pPr marL="457143" indent="-152380">
              <a:defRPr sz="1200"/>
            </a:lvl3pPr>
            <a:lvl4pPr marL="685718" indent="-152380">
              <a:defRPr sz="1200"/>
            </a:lvl4pPr>
            <a:lvl5pPr marL="914286" indent="-152380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471952" y="6553187"/>
            <a:ext cx="1455845" cy="164148"/>
          </a:xfrm>
          <a:prstGeom prst="rect">
            <a:avLst/>
          </a:prstGeom>
          <a:solidFill>
            <a:srgbClr val="00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309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4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259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9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2612139"/>
            <a:ext cx="11248100" cy="898708"/>
          </a:xfrm>
        </p:spPr>
        <p:txBody>
          <a:bodyPr anchor="b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3510847"/>
            <a:ext cx="11248100" cy="1615824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>
                <a:schemeClr val="accent2">
                  <a:lumMod val="40000"/>
                  <a:lumOff val="60000"/>
                </a:schemeClr>
              </a:buClr>
              <a:defRPr sz="21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>
              <a:spcBef>
                <a:spcPts val="0"/>
              </a:spcBef>
              <a:buClr>
                <a:schemeClr val="accent2">
                  <a:lumMod val="40000"/>
                  <a:lumOff val="60000"/>
                </a:schemeClr>
              </a:buClr>
              <a:defRPr sz="1900">
                <a:solidFill>
                  <a:schemeClr val="accent2">
                    <a:lumMod val="40000"/>
                    <a:lumOff val="60000"/>
                  </a:schemeClr>
                </a:solidFill>
              </a:defRPr>
            </a:lvl2pPr>
            <a:lvl3pPr>
              <a:spcBef>
                <a:spcPts val="0"/>
              </a:spcBef>
              <a:buClr>
                <a:schemeClr val="accent2">
                  <a:lumMod val="40000"/>
                  <a:lumOff val="60000"/>
                </a:schemeClr>
              </a:buClr>
              <a:defRPr sz="1900">
                <a:solidFill>
                  <a:schemeClr val="accent2">
                    <a:lumMod val="40000"/>
                    <a:lumOff val="60000"/>
                  </a:schemeClr>
                </a:solidFill>
              </a:defRPr>
            </a:lvl3pPr>
            <a:lvl4pPr>
              <a:spcBef>
                <a:spcPts val="0"/>
              </a:spcBef>
              <a:buClr>
                <a:schemeClr val="accent2">
                  <a:lumMod val="40000"/>
                  <a:lumOff val="60000"/>
                </a:schemeClr>
              </a:buClr>
              <a:defRPr sz="1900"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>
              <a:spcBef>
                <a:spcPts val="0"/>
              </a:spcBef>
              <a:buClr>
                <a:schemeClr val="accent2">
                  <a:lumMod val="40000"/>
                  <a:lumOff val="60000"/>
                </a:schemeClr>
              </a:buClr>
              <a:defRPr sz="1900">
                <a:solidFill>
                  <a:schemeClr val="accent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9935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Section Header - dark gradient">
    <p:bg>
      <p:bgPr>
        <a:gradFill>
          <a:gsLst>
            <a:gs pos="19000">
              <a:schemeClr val="bg2"/>
            </a:gs>
            <a:gs pos="100000">
              <a:schemeClr val="bg2">
                <a:lumMod val="30000"/>
              </a:schemeClr>
            </a:gs>
            <a:gs pos="0">
              <a:schemeClr val="bg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1951" y="3544791"/>
            <a:ext cx="11248100" cy="898708"/>
          </a:xfrm>
        </p:spPr>
        <p:txBody>
          <a:bodyPr anchor="t" anchorCtr="0">
            <a:spAutoFit/>
          </a:bodyPr>
          <a:lstStyle>
            <a:lvl1pPr algn="l">
              <a:lnSpc>
                <a:spcPct val="70000"/>
              </a:lnSpc>
              <a:defRPr sz="7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951" y="4443499"/>
            <a:ext cx="11248100" cy="1615824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>
                <a:schemeClr val="accent2">
                  <a:lumMod val="40000"/>
                  <a:lumOff val="60000"/>
                </a:schemeClr>
              </a:buClr>
              <a:defRPr sz="21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>
              <a:spcBef>
                <a:spcPts val="0"/>
              </a:spcBef>
              <a:buClr>
                <a:schemeClr val="accent2">
                  <a:lumMod val="40000"/>
                  <a:lumOff val="60000"/>
                </a:schemeClr>
              </a:buClr>
              <a:defRPr sz="1900">
                <a:solidFill>
                  <a:schemeClr val="accent2">
                    <a:lumMod val="40000"/>
                    <a:lumOff val="60000"/>
                  </a:schemeClr>
                </a:solidFill>
              </a:defRPr>
            </a:lvl2pPr>
            <a:lvl3pPr>
              <a:spcBef>
                <a:spcPts val="0"/>
              </a:spcBef>
              <a:buClr>
                <a:schemeClr val="accent2">
                  <a:lumMod val="40000"/>
                  <a:lumOff val="60000"/>
                </a:schemeClr>
              </a:buClr>
              <a:defRPr sz="1900">
                <a:solidFill>
                  <a:schemeClr val="accent2">
                    <a:lumMod val="40000"/>
                    <a:lumOff val="60000"/>
                  </a:schemeClr>
                </a:solidFill>
              </a:defRPr>
            </a:lvl3pPr>
            <a:lvl4pPr>
              <a:spcBef>
                <a:spcPts val="0"/>
              </a:spcBef>
              <a:buClr>
                <a:schemeClr val="accent2">
                  <a:lumMod val="40000"/>
                  <a:lumOff val="60000"/>
                </a:schemeClr>
              </a:buClr>
              <a:defRPr sz="1900"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>
              <a:spcBef>
                <a:spcPts val="0"/>
              </a:spcBef>
              <a:buClr>
                <a:schemeClr val="accent2">
                  <a:lumMod val="40000"/>
                  <a:lumOff val="60000"/>
                </a:schemeClr>
              </a:buClr>
              <a:defRPr sz="1900">
                <a:solidFill>
                  <a:schemeClr val="accent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32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229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309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690113" y="2500173"/>
            <a:ext cx="2811779" cy="1853184"/>
            <a:chOff x="451796" y="386081"/>
            <a:chExt cx="1249194" cy="823318"/>
          </a:xfrm>
        </p:grpSpPr>
        <p:sp>
          <p:nvSpPr>
            <p:cNvPr id="12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612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with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309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662519" y="2499763"/>
            <a:ext cx="4866964" cy="2019320"/>
            <a:chOff x="3095625" y="246063"/>
            <a:chExt cx="5176838" cy="2147887"/>
          </a:xfrm>
          <a:solidFill>
            <a:srgbClr val="FFFFFF"/>
          </a:solidFill>
        </p:grpSpPr>
        <p:sp>
          <p:nvSpPr>
            <p:cNvPr id="63" name="Freeform 62"/>
            <p:cNvSpPr>
              <a:spLocks noEditPoints="1"/>
            </p:cNvSpPr>
            <p:nvPr userDrawn="1"/>
          </p:nvSpPr>
          <p:spPr bwMode="auto">
            <a:xfrm>
              <a:off x="3095625" y="246063"/>
              <a:ext cx="2998788" cy="1976437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4" name="Freeform 63"/>
            <p:cNvSpPr>
              <a:spLocks noEditPoints="1"/>
            </p:cNvSpPr>
            <p:nvPr userDrawn="1"/>
          </p:nvSpPr>
          <p:spPr bwMode="auto">
            <a:xfrm>
              <a:off x="5643563" y="706438"/>
              <a:ext cx="125413" cy="123825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>
              <a:spLocks noEditPoints="1"/>
            </p:cNvSpPr>
            <p:nvPr userDrawn="1"/>
          </p:nvSpPr>
          <p:spPr bwMode="auto">
            <a:xfrm>
              <a:off x="8145463" y="2079625"/>
              <a:ext cx="127000" cy="61912"/>
            </a:xfrm>
            <a:custGeom>
              <a:avLst/>
              <a:gdLst>
                <a:gd name="T0" fmla="*/ 83 w 160"/>
                <a:gd name="T1" fmla="*/ 0 h 79"/>
                <a:gd name="T2" fmla="*/ 97 w 160"/>
                <a:gd name="T3" fmla="*/ 0 h 79"/>
                <a:gd name="T4" fmla="*/ 123 w 160"/>
                <a:gd name="T5" fmla="*/ 45 h 79"/>
                <a:gd name="T6" fmla="*/ 146 w 160"/>
                <a:gd name="T7" fmla="*/ 0 h 79"/>
                <a:gd name="T8" fmla="*/ 160 w 160"/>
                <a:gd name="T9" fmla="*/ 0 h 79"/>
                <a:gd name="T10" fmla="*/ 160 w 160"/>
                <a:gd name="T11" fmla="*/ 79 h 79"/>
                <a:gd name="T12" fmla="*/ 146 w 160"/>
                <a:gd name="T13" fmla="*/ 79 h 79"/>
                <a:gd name="T14" fmla="*/ 146 w 160"/>
                <a:gd name="T15" fmla="*/ 25 h 79"/>
                <a:gd name="T16" fmla="*/ 128 w 160"/>
                <a:gd name="T17" fmla="*/ 59 h 79"/>
                <a:gd name="T18" fmla="*/ 115 w 160"/>
                <a:gd name="T19" fmla="*/ 59 h 79"/>
                <a:gd name="T20" fmla="*/ 97 w 160"/>
                <a:gd name="T21" fmla="*/ 25 h 79"/>
                <a:gd name="T22" fmla="*/ 97 w 160"/>
                <a:gd name="T23" fmla="*/ 79 h 79"/>
                <a:gd name="T24" fmla="*/ 83 w 160"/>
                <a:gd name="T25" fmla="*/ 79 h 79"/>
                <a:gd name="T26" fmla="*/ 83 w 160"/>
                <a:gd name="T27" fmla="*/ 0 h 79"/>
                <a:gd name="T28" fmla="*/ 0 w 160"/>
                <a:gd name="T29" fmla="*/ 0 h 79"/>
                <a:gd name="T30" fmla="*/ 69 w 160"/>
                <a:gd name="T31" fmla="*/ 0 h 79"/>
                <a:gd name="T32" fmla="*/ 69 w 160"/>
                <a:gd name="T33" fmla="*/ 14 h 79"/>
                <a:gd name="T34" fmla="*/ 41 w 160"/>
                <a:gd name="T35" fmla="*/ 14 h 79"/>
                <a:gd name="T36" fmla="*/ 41 w 160"/>
                <a:gd name="T37" fmla="*/ 79 h 79"/>
                <a:gd name="T38" fmla="*/ 27 w 160"/>
                <a:gd name="T39" fmla="*/ 79 h 79"/>
                <a:gd name="T40" fmla="*/ 27 w 160"/>
                <a:gd name="T41" fmla="*/ 14 h 79"/>
                <a:gd name="T42" fmla="*/ 0 w 160"/>
                <a:gd name="T43" fmla="*/ 14 h 79"/>
                <a:gd name="T44" fmla="*/ 0 w 160"/>
                <a:gd name="T4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" h="79">
                  <a:moveTo>
                    <a:pt x="83" y="0"/>
                  </a:moveTo>
                  <a:lnTo>
                    <a:pt x="97" y="0"/>
                  </a:lnTo>
                  <a:lnTo>
                    <a:pt x="123" y="45"/>
                  </a:lnTo>
                  <a:lnTo>
                    <a:pt x="146" y="0"/>
                  </a:lnTo>
                  <a:lnTo>
                    <a:pt x="160" y="0"/>
                  </a:lnTo>
                  <a:lnTo>
                    <a:pt x="160" y="79"/>
                  </a:lnTo>
                  <a:lnTo>
                    <a:pt x="146" y="79"/>
                  </a:lnTo>
                  <a:lnTo>
                    <a:pt x="146" y="25"/>
                  </a:lnTo>
                  <a:lnTo>
                    <a:pt x="128" y="59"/>
                  </a:lnTo>
                  <a:lnTo>
                    <a:pt x="115" y="59"/>
                  </a:lnTo>
                  <a:lnTo>
                    <a:pt x="97" y="25"/>
                  </a:lnTo>
                  <a:lnTo>
                    <a:pt x="97" y="79"/>
                  </a:lnTo>
                  <a:lnTo>
                    <a:pt x="83" y="79"/>
                  </a:lnTo>
                  <a:lnTo>
                    <a:pt x="83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14"/>
                  </a:lnTo>
                  <a:lnTo>
                    <a:pt x="41" y="14"/>
                  </a:lnTo>
                  <a:lnTo>
                    <a:pt x="41" y="79"/>
                  </a:lnTo>
                  <a:lnTo>
                    <a:pt x="27" y="79"/>
                  </a:lnTo>
                  <a:lnTo>
                    <a:pt x="27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6" name="Freeform 65"/>
            <p:cNvSpPr>
              <a:spLocks noEditPoints="1"/>
            </p:cNvSpPr>
            <p:nvPr userDrawn="1"/>
          </p:nvSpPr>
          <p:spPr bwMode="auto">
            <a:xfrm>
              <a:off x="5826125" y="1677988"/>
              <a:ext cx="204788" cy="241300"/>
            </a:xfrm>
            <a:custGeom>
              <a:avLst/>
              <a:gdLst>
                <a:gd name="T0" fmla="*/ 141 w 258"/>
                <a:gd name="T1" fmla="*/ 42 h 304"/>
                <a:gd name="T2" fmla="*/ 117 w 258"/>
                <a:gd name="T3" fmla="*/ 46 h 304"/>
                <a:gd name="T4" fmla="*/ 98 w 258"/>
                <a:gd name="T5" fmla="*/ 52 h 304"/>
                <a:gd name="T6" fmla="*/ 82 w 258"/>
                <a:gd name="T7" fmla="*/ 66 h 304"/>
                <a:gd name="T8" fmla="*/ 68 w 258"/>
                <a:gd name="T9" fmla="*/ 82 h 304"/>
                <a:gd name="T10" fmla="*/ 58 w 258"/>
                <a:gd name="T11" fmla="*/ 101 h 304"/>
                <a:gd name="T12" fmla="*/ 54 w 258"/>
                <a:gd name="T13" fmla="*/ 125 h 304"/>
                <a:gd name="T14" fmla="*/ 211 w 258"/>
                <a:gd name="T15" fmla="*/ 125 h 304"/>
                <a:gd name="T16" fmla="*/ 211 w 258"/>
                <a:gd name="T17" fmla="*/ 119 h 304"/>
                <a:gd name="T18" fmla="*/ 209 w 258"/>
                <a:gd name="T19" fmla="*/ 97 h 304"/>
                <a:gd name="T20" fmla="*/ 203 w 258"/>
                <a:gd name="T21" fmla="*/ 78 h 304"/>
                <a:gd name="T22" fmla="*/ 193 w 258"/>
                <a:gd name="T23" fmla="*/ 64 h 304"/>
                <a:gd name="T24" fmla="*/ 179 w 258"/>
                <a:gd name="T25" fmla="*/ 52 h 304"/>
                <a:gd name="T26" fmla="*/ 161 w 258"/>
                <a:gd name="T27" fmla="*/ 46 h 304"/>
                <a:gd name="T28" fmla="*/ 141 w 258"/>
                <a:gd name="T29" fmla="*/ 42 h 304"/>
                <a:gd name="T30" fmla="*/ 139 w 258"/>
                <a:gd name="T31" fmla="*/ 0 h 304"/>
                <a:gd name="T32" fmla="*/ 167 w 258"/>
                <a:gd name="T33" fmla="*/ 2 h 304"/>
                <a:gd name="T34" fmla="*/ 191 w 258"/>
                <a:gd name="T35" fmla="*/ 10 h 304"/>
                <a:gd name="T36" fmla="*/ 211 w 258"/>
                <a:gd name="T37" fmla="*/ 20 h 304"/>
                <a:gd name="T38" fmla="*/ 228 w 258"/>
                <a:gd name="T39" fmla="*/ 36 h 304"/>
                <a:gd name="T40" fmla="*/ 240 w 258"/>
                <a:gd name="T41" fmla="*/ 56 h 304"/>
                <a:gd name="T42" fmla="*/ 250 w 258"/>
                <a:gd name="T43" fmla="*/ 78 h 304"/>
                <a:gd name="T44" fmla="*/ 256 w 258"/>
                <a:gd name="T45" fmla="*/ 103 h 304"/>
                <a:gd name="T46" fmla="*/ 258 w 258"/>
                <a:gd name="T47" fmla="*/ 129 h 304"/>
                <a:gd name="T48" fmla="*/ 256 w 258"/>
                <a:gd name="T49" fmla="*/ 165 h 304"/>
                <a:gd name="T50" fmla="*/ 52 w 258"/>
                <a:gd name="T51" fmla="*/ 165 h 304"/>
                <a:gd name="T52" fmla="*/ 58 w 258"/>
                <a:gd name="T53" fmla="*/ 193 h 304"/>
                <a:gd name="T54" fmla="*/ 66 w 258"/>
                <a:gd name="T55" fmla="*/ 216 h 304"/>
                <a:gd name="T56" fmla="*/ 80 w 258"/>
                <a:gd name="T57" fmla="*/ 234 h 304"/>
                <a:gd name="T58" fmla="*/ 100 w 258"/>
                <a:gd name="T59" fmla="*/ 248 h 304"/>
                <a:gd name="T60" fmla="*/ 123 w 258"/>
                <a:gd name="T61" fmla="*/ 256 h 304"/>
                <a:gd name="T62" fmla="*/ 153 w 258"/>
                <a:gd name="T63" fmla="*/ 260 h 304"/>
                <a:gd name="T64" fmla="*/ 181 w 258"/>
                <a:gd name="T65" fmla="*/ 256 h 304"/>
                <a:gd name="T66" fmla="*/ 205 w 258"/>
                <a:gd name="T67" fmla="*/ 248 h 304"/>
                <a:gd name="T68" fmla="*/ 226 w 258"/>
                <a:gd name="T69" fmla="*/ 236 h 304"/>
                <a:gd name="T70" fmla="*/ 248 w 258"/>
                <a:gd name="T71" fmla="*/ 270 h 304"/>
                <a:gd name="T72" fmla="*/ 226 w 258"/>
                <a:gd name="T73" fmla="*/ 286 h 304"/>
                <a:gd name="T74" fmla="*/ 203 w 258"/>
                <a:gd name="T75" fmla="*/ 296 h 304"/>
                <a:gd name="T76" fmla="*/ 177 w 258"/>
                <a:gd name="T77" fmla="*/ 302 h 304"/>
                <a:gd name="T78" fmla="*/ 147 w 258"/>
                <a:gd name="T79" fmla="*/ 304 h 304"/>
                <a:gd name="T80" fmla="*/ 115 w 258"/>
                <a:gd name="T81" fmla="*/ 302 h 304"/>
                <a:gd name="T82" fmla="*/ 88 w 258"/>
                <a:gd name="T83" fmla="*/ 294 h 304"/>
                <a:gd name="T84" fmla="*/ 62 w 258"/>
                <a:gd name="T85" fmla="*/ 282 h 304"/>
                <a:gd name="T86" fmla="*/ 42 w 258"/>
                <a:gd name="T87" fmla="*/ 264 h 304"/>
                <a:gd name="T88" fmla="*/ 24 w 258"/>
                <a:gd name="T89" fmla="*/ 242 h 304"/>
                <a:gd name="T90" fmla="*/ 12 w 258"/>
                <a:gd name="T91" fmla="*/ 216 h 304"/>
                <a:gd name="T92" fmla="*/ 4 w 258"/>
                <a:gd name="T93" fmla="*/ 185 h 304"/>
                <a:gd name="T94" fmla="*/ 0 w 258"/>
                <a:gd name="T95" fmla="*/ 149 h 304"/>
                <a:gd name="T96" fmla="*/ 4 w 258"/>
                <a:gd name="T97" fmla="*/ 115 h 304"/>
                <a:gd name="T98" fmla="*/ 12 w 258"/>
                <a:gd name="T99" fmla="*/ 86 h 304"/>
                <a:gd name="T100" fmla="*/ 24 w 258"/>
                <a:gd name="T101" fmla="*/ 60 h 304"/>
                <a:gd name="T102" fmla="*/ 40 w 258"/>
                <a:gd name="T103" fmla="*/ 40 h 304"/>
                <a:gd name="T104" fmla="*/ 62 w 258"/>
                <a:gd name="T105" fmla="*/ 22 h 304"/>
                <a:gd name="T106" fmla="*/ 84 w 258"/>
                <a:gd name="T107" fmla="*/ 10 h 304"/>
                <a:gd name="T108" fmla="*/ 111 w 258"/>
                <a:gd name="T109" fmla="*/ 2 h 304"/>
                <a:gd name="T110" fmla="*/ 139 w 258"/>
                <a:gd name="T1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" h="304">
                  <a:moveTo>
                    <a:pt x="141" y="42"/>
                  </a:moveTo>
                  <a:lnTo>
                    <a:pt x="117" y="46"/>
                  </a:lnTo>
                  <a:lnTo>
                    <a:pt x="98" y="52"/>
                  </a:lnTo>
                  <a:lnTo>
                    <a:pt x="82" y="66"/>
                  </a:lnTo>
                  <a:lnTo>
                    <a:pt x="68" y="82"/>
                  </a:lnTo>
                  <a:lnTo>
                    <a:pt x="58" y="101"/>
                  </a:lnTo>
                  <a:lnTo>
                    <a:pt x="54" y="125"/>
                  </a:lnTo>
                  <a:lnTo>
                    <a:pt x="211" y="125"/>
                  </a:lnTo>
                  <a:lnTo>
                    <a:pt x="211" y="119"/>
                  </a:lnTo>
                  <a:lnTo>
                    <a:pt x="209" y="97"/>
                  </a:lnTo>
                  <a:lnTo>
                    <a:pt x="203" y="78"/>
                  </a:lnTo>
                  <a:lnTo>
                    <a:pt x="193" y="64"/>
                  </a:lnTo>
                  <a:lnTo>
                    <a:pt x="179" y="52"/>
                  </a:lnTo>
                  <a:lnTo>
                    <a:pt x="161" y="46"/>
                  </a:lnTo>
                  <a:lnTo>
                    <a:pt x="141" y="42"/>
                  </a:lnTo>
                  <a:close/>
                  <a:moveTo>
                    <a:pt x="139" y="0"/>
                  </a:moveTo>
                  <a:lnTo>
                    <a:pt x="167" y="2"/>
                  </a:lnTo>
                  <a:lnTo>
                    <a:pt x="191" y="10"/>
                  </a:lnTo>
                  <a:lnTo>
                    <a:pt x="211" y="20"/>
                  </a:lnTo>
                  <a:lnTo>
                    <a:pt x="228" y="36"/>
                  </a:lnTo>
                  <a:lnTo>
                    <a:pt x="240" y="56"/>
                  </a:lnTo>
                  <a:lnTo>
                    <a:pt x="250" y="78"/>
                  </a:lnTo>
                  <a:lnTo>
                    <a:pt x="256" y="103"/>
                  </a:lnTo>
                  <a:lnTo>
                    <a:pt x="258" y="129"/>
                  </a:lnTo>
                  <a:lnTo>
                    <a:pt x="256" y="165"/>
                  </a:lnTo>
                  <a:lnTo>
                    <a:pt x="52" y="165"/>
                  </a:lnTo>
                  <a:lnTo>
                    <a:pt x="58" y="193"/>
                  </a:lnTo>
                  <a:lnTo>
                    <a:pt x="66" y="216"/>
                  </a:lnTo>
                  <a:lnTo>
                    <a:pt x="80" y="234"/>
                  </a:lnTo>
                  <a:lnTo>
                    <a:pt x="100" y="248"/>
                  </a:lnTo>
                  <a:lnTo>
                    <a:pt x="123" y="256"/>
                  </a:lnTo>
                  <a:lnTo>
                    <a:pt x="153" y="260"/>
                  </a:lnTo>
                  <a:lnTo>
                    <a:pt x="181" y="256"/>
                  </a:lnTo>
                  <a:lnTo>
                    <a:pt x="205" y="248"/>
                  </a:lnTo>
                  <a:lnTo>
                    <a:pt x="226" y="236"/>
                  </a:lnTo>
                  <a:lnTo>
                    <a:pt x="248" y="270"/>
                  </a:lnTo>
                  <a:lnTo>
                    <a:pt x="226" y="286"/>
                  </a:lnTo>
                  <a:lnTo>
                    <a:pt x="203" y="296"/>
                  </a:lnTo>
                  <a:lnTo>
                    <a:pt x="177" y="302"/>
                  </a:lnTo>
                  <a:lnTo>
                    <a:pt x="147" y="304"/>
                  </a:lnTo>
                  <a:lnTo>
                    <a:pt x="115" y="302"/>
                  </a:lnTo>
                  <a:lnTo>
                    <a:pt x="88" y="294"/>
                  </a:lnTo>
                  <a:lnTo>
                    <a:pt x="62" y="282"/>
                  </a:lnTo>
                  <a:lnTo>
                    <a:pt x="42" y="264"/>
                  </a:lnTo>
                  <a:lnTo>
                    <a:pt x="24" y="242"/>
                  </a:lnTo>
                  <a:lnTo>
                    <a:pt x="12" y="216"/>
                  </a:lnTo>
                  <a:lnTo>
                    <a:pt x="4" y="185"/>
                  </a:lnTo>
                  <a:lnTo>
                    <a:pt x="0" y="149"/>
                  </a:lnTo>
                  <a:lnTo>
                    <a:pt x="4" y="115"/>
                  </a:lnTo>
                  <a:lnTo>
                    <a:pt x="12" y="86"/>
                  </a:lnTo>
                  <a:lnTo>
                    <a:pt x="24" y="60"/>
                  </a:lnTo>
                  <a:lnTo>
                    <a:pt x="40" y="40"/>
                  </a:lnTo>
                  <a:lnTo>
                    <a:pt x="62" y="22"/>
                  </a:lnTo>
                  <a:lnTo>
                    <a:pt x="84" y="10"/>
                  </a:lnTo>
                  <a:lnTo>
                    <a:pt x="111" y="2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6053138" y="1684338"/>
              <a:ext cx="215900" cy="228600"/>
            </a:xfrm>
            <a:custGeom>
              <a:avLst/>
              <a:gdLst>
                <a:gd name="T0" fmla="*/ 6 w 271"/>
                <a:gd name="T1" fmla="*/ 0 h 288"/>
                <a:gd name="T2" fmla="*/ 65 w 271"/>
                <a:gd name="T3" fmla="*/ 0 h 288"/>
                <a:gd name="T4" fmla="*/ 137 w 271"/>
                <a:gd name="T5" fmla="*/ 105 h 288"/>
                <a:gd name="T6" fmla="*/ 208 w 271"/>
                <a:gd name="T7" fmla="*/ 0 h 288"/>
                <a:gd name="T8" fmla="*/ 263 w 271"/>
                <a:gd name="T9" fmla="*/ 0 h 288"/>
                <a:gd name="T10" fmla="*/ 164 w 271"/>
                <a:gd name="T11" fmla="*/ 141 h 288"/>
                <a:gd name="T12" fmla="*/ 271 w 271"/>
                <a:gd name="T13" fmla="*/ 288 h 288"/>
                <a:gd name="T14" fmla="*/ 212 w 271"/>
                <a:gd name="T15" fmla="*/ 288 h 288"/>
                <a:gd name="T16" fmla="*/ 135 w 271"/>
                <a:gd name="T17" fmla="*/ 177 h 288"/>
                <a:gd name="T18" fmla="*/ 55 w 271"/>
                <a:gd name="T19" fmla="*/ 288 h 288"/>
                <a:gd name="T20" fmla="*/ 0 w 271"/>
                <a:gd name="T21" fmla="*/ 288 h 288"/>
                <a:gd name="T22" fmla="*/ 107 w 271"/>
                <a:gd name="T23" fmla="*/ 141 h 288"/>
                <a:gd name="T24" fmla="*/ 6 w 271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1" h="288">
                  <a:moveTo>
                    <a:pt x="6" y="0"/>
                  </a:moveTo>
                  <a:lnTo>
                    <a:pt x="65" y="0"/>
                  </a:lnTo>
                  <a:lnTo>
                    <a:pt x="137" y="105"/>
                  </a:lnTo>
                  <a:lnTo>
                    <a:pt x="208" y="0"/>
                  </a:lnTo>
                  <a:lnTo>
                    <a:pt x="263" y="0"/>
                  </a:lnTo>
                  <a:lnTo>
                    <a:pt x="164" y="141"/>
                  </a:lnTo>
                  <a:lnTo>
                    <a:pt x="271" y="288"/>
                  </a:lnTo>
                  <a:lnTo>
                    <a:pt x="212" y="288"/>
                  </a:lnTo>
                  <a:lnTo>
                    <a:pt x="135" y="177"/>
                  </a:lnTo>
                  <a:lnTo>
                    <a:pt x="55" y="288"/>
                  </a:lnTo>
                  <a:lnTo>
                    <a:pt x="0" y="288"/>
                  </a:lnTo>
                  <a:lnTo>
                    <a:pt x="107" y="14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6300788" y="1677988"/>
              <a:ext cx="220663" cy="330200"/>
            </a:xfrm>
            <a:custGeom>
              <a:avLst/>
              <a:gdLst>
                <a:gd name="T0" fmla="*/ 143 w 277"/>
                <a:gd name="T1" fmla="*/ 44 h 417"/>
                <a:gd name="T2" fmla="*/ 115 w 277"/>
                <a:gd name="T3" fmla="*/ 48 h 417"/>
                <a:gd name="T4" fmla="*/ 93 w 277"/>
                <a:gd name="T5" fmla="*/ 58 h 417"/>
                <a:gd name="T6" fmla="*/ 75 w 277"/>
                <a:gd name="T7" fmla="*/ 74 h 417"/>
                <a:gd name="T8" fmla="*/ 61 w 277"/>
                <a:gd name="T9" fmla="*/ 97 h 417"/>
                <a:gd name="T10" fmla="*/ 53 w 277"/>
                <a:gd name="T11" fmla="*/ 123 h 417"/>
                <a:gd name="T12" fmla="*/ 51 w 277"/>
                <a:gd name="T13" fmla="*/ 155 h 417"/>
                <a:gd name="T14" fmla="*/ 53 w 277"/>
                <a:gd name="T15" fmla="*/ 185 h 417"/>
                <a:gd name="T16" fmla="*/ 61 w 277"/>
                <a:gd name="T17" fmla="*/ 210 h 417"/>
                <a:gd name="T18" fmla="*/ 73 w 277"/>
                <a:gd name="T19" fmla="*/ 232 h 417"/>
                <a:gd name="T20" fmla="*/ 91 w 277"/>
                <a:gd name="T21" fmla="*/ 246 h 417"/>
                <a:gd name="T22" fmla="*/ 113 w 277"/>
                <a:gd name="T23" fmla="*/ 256 h 417"/>
                <a:gd name="T24" fmla="*/ 137 w 277"/>
                <a:gd name="T25" fmla="*/ 260 h 417"/>
                <a:gd name="T26" fmla="*/ 162 w 277"/>
                <a:gd name="T27" fmla="*/ 256 h 417"/>
                <a:gd name="T28" fmla="*/ 184 w 277"/>
                <a:gd name="T29" fmla="*/ 246 h 417"/>
                <a:gd name="T30" fmla="*/ 200 w 277"/>
                <a:gd name="T31" fmla="*/ 230 h 417"/>
                <a:gd name="T32" fmla="*/ 214 w 277"/>
                <a:gd name="T33" fmla="*/ 208 h 417"/>
                <a:gd name="T34" fmla="*/ 220 w 277"/>
                <a:gd name="T35" fmla="*/ 181 h 417"/>
                <a:gd name="T36" fmla="*/ 224 w 277"/>
                <a:gd name="T37" fmla="*/ 149 h 417"/>
                <a:gd name="T38" fmla="*/ 220 w 277"/>
                <a:gd name="T39" fmla="*/ 117 h 417"/>
                <a:gd name="T40" fmla="*/ 214 w 277"/>
                <a:gd name="T41" fmla="*/ 92 h 417"/>
                <a:gd name="T42" fmla="*/ 202 w 277"/>
                <a:gd name="T43" fmla="*/ 72 h 417"/>
                <a:gd name="T44" fmla="*/ 186 w 277"/>
                <a:gd name="T45" fmla="*/ 56 h 417"/>
                <a:gd name="T46" fmla="*/ 166 w 277"/>
                <a:gd name="T47" fmla="*/ 48 h 417"/>
                <a:gd name="T48" fmla="*/ 143 w 277"/>
                <a:gd name="T49" fmla="*/ 44 h 417"/>
                <a:gd name="T50" fmla="*/ 153 w 277"/>
                <a:gd name="T51" fmla="*/ 0 h 417"/>
                <a:gd name="T52" fmla="*/ 180 w 277"/>
                <a:gd name="T53" fmla="*/ 2 h 417"/>
                <a:gd name="T54" fmla="*/ 206 w 277"/>
                <a:gd name="T55" fmla="*/ 10 h 417"/>
                <a:gd name="T56" fmla="*/ 226 w 277"/>
                <a:gd name="T57" fmla="*/ 24 h 417"/>
                <a:gd name="T58" fmla="*/ 244 w 277"/>
                <a:gd name="T59" fmla="*/ 40 h 417"/>
                <a:gd name="T60" fmla="*/ 258 w 277"/>
                <a:gd name="T61" fmla="*/ 62 h 417"/>
                <a:gd name="T62" fmla="*/ 267 w 277"/>
                <a:gd name="T63" fmla="*/ 86 h 417"/>
                <a:gd name="T64" fmla="*/ 275 w 277"/>
                <a:gd name="T65" fmla="*/ 115 h 417"/>
                <a:gd name="T66" fmla="*/ 277 w 277"/>
                <a:gd name="T67" fmla="*/ 147 h 417"/>
                <a:gd name="T68" fmla="*/ 275 w 277"/>
                <a:gd name="T69" fmla="*/ 179 h 417"/>
                <a:gd name="T70" fmla="*/ 267 w 277"/>
                <a:gd name="T71" fmla="*/ 208 h 417"/>
                <a:gd name="T72" fmla="*/ 258 w 277"/>
                <a:gd name="T73" fmla="*/ 236 h 417"/>
                <a:gd name="T74" fmla="*/ 242 w 277"/>
                <a:gd name="T75" fmla="*/ 260 h 417"/>
                <a:gd name="T76" fmla="*/ 224 w 277"/>
                <a:gd name="T77" fmla="*/ 278 h 417"/>
                <a:gd name="T78" fmla="*/ 200 w 277"/>
                <a:gd name="T79" fmla="*/ 292 h 417"/>
                <a:gd name="T80" fmla="*/ 174 w 277"/>
                <a:gd name="T81" fmla="*/ 302 h 417"/>
                <a:gd name="T82" fmla="*/ 145 w 277"/>
                <a:gd name="T83" fmla="*/ 304 h 417"/>
                <a:gd name="T84" fmla="*/ 115 w 277"/>
                <a:gd name="T85" fmla="*/ 302 h 417"/>
                <a:gd name="T86" fmla="*/ 89 w 277"/>
                <a:gd name="T87" fmla="*/ 292 h 417"/>
                <a:gd name="T88" fmla="*/ 67 w 277"/>
                <a:gd name="T89" fmla="*/ 276 h 417"/>
                <a:gd name="T90" fmla="*/ 51 w 277"/>
                <a:gd name="T91" fmla="*/ 256 h 417"/>
                <a:gd name="T92" fmla="*/ 51 w 277"/>
                <a:gd name="T93" fmla="*/ 417 h 417"/>
                <a:gd name="T94" fmla="*/ 0 w 277"/>
                <a:gd name="T95" fmla="*/ 417 h 417"/>
                <a:gd name="T96" fmla="*/ 0 w 277"/>
                <a:gd name="T97" fmla="*/ 8 h 417"/>
                <a:gd name="T98" fmla="*/ 28 w 277"/>
                <a:gd name="T99" fmla="*/ 8 h 417"/>
                <a:gd name="T100" fmla="*/ 36 w 277"/>
                <a:gd name="T101" fmla="*/ 8 h 417"/>
                <a:gd name="T102" fmla="*/ 42 w 277"/>
                <a:gd name="T103" fmla="*/ 10 h 417"/>
                <a:gd name="T104" fmla="*/ 48 w 277"/>
                <a:gd name="T105" fmla="*/ 14 h 417"/>
                <a:gd name="T106" fmla="*/ 49 w 277"/>
                <a:gd name="T107" fmla="*/ 20 h 417"/>
                <a:gd name="T108" fmla="*/ 51 w 277"/>
                <a:gd name="T109" fmla="*/ 28 h 417"/>
                <a:gd name="T110" fmla="*/ 51 w 277"/>
                <a:gd name="T111" fmla="*/ 52 h 417"/>
                <a:gd name="T112" fmla="*/ 67 w 277"/>
                <a:gd name="T113" fmla="*/ 30 h 417"/>
                <a:gd name="T114" fmla="*/ 91 w 277"/>
                <a:gd name="T115" fmla="*/ 14 h 417"/>
                <a:gd name="T116" fmla="*/ 119 w 277"/>
                <a:gd name="T117" fmla="*/ 4 h 417"/>
                <a:gd name="T118" fmla="*/ 153 w 277"/>
                <a:gd name="T11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" h="417">
                  <a:moveTo>
                    <a:pt x="143" y="44"/>
                  </a:moveTo>
                  <a:lnTo>
                    <a:pt x="115" y="48"/>
                  </a:lnTo>
                  <a:lnTo>
                    <a:pt x="93" y="58"/>
                  </a:lnTo>
                  <a:lnTo>
                    <a:pt x="75" y="74"/>
                  </a:lnTo>
                  <a:lnTo>
                    <a:pt x="61" y="97"/>
                  </a:lnTo>
                  <a:lnTo>
                    <a:pt x="53" y="123"/>
                  </a:lnTo>
                  <a:lnTo>
                    <a:pt x="51" y="155"/>
                  </a:lnTo>
                  <a:lnTo>
                    <a:pt x="53" y="185"/>
                  </a:lnTo>
                  <a:lnTo>
                    <a:pt x="61" y="210"/>
                  </a:lnTo>
                  <a:lnTo>
                    <a:pt x="73" y="232"/>
                  </a:lnTo>
                  <a:lnTo>
                    <a:pt x="91" y="246"/>
                  </a:lnTo>
                  <a:lnTo>
                    <a:pt x="113" y="256"/>
                  </a:lnTo>
                  <a:lnTo>
                    <a:pt x="137" y="260"/>
                  </a:lnTo>
                  <a:lnTo>
                    <a:pt x="162" y="256"/>
                  </a:lnTo>
                  <a:lnTo>
                    <a:pt x="184" y="246"/>
                  </a:lnTo>
                  <a:lnTo>
                    <a:pt x="200" y="230"/>
                  </a:lnTo>
                  <a:lnTo>
                    <a:pt x="214" y="208"/>
                  </a:lnTo>
                  <a:lnTo>
                    <a:pt x="220" y="181"/>
                  </a:lnTo>
                  <a:lnTo>
                    <a:pt x="224" y="149"/>
                  </a:lnTo>
                  <a:lnTo>
                    <a:pt x="220" y="117"/>
                  </a:lnTo>
                  <a:lnTo>
                    <a:pt x="214" y="92"/>
                  </a:lnTo>
                  <a:lnTo>
                    <a:pt x="202" y="72"/>
                  </a:lnTo>
                  <a:lnTo>
                    <a:pt x="186" y="56"/>
                  </a:lnTo>
                  <a:lnTo>
                    <a:pt x="166" y="48"/>
                  </a:lnTo>
                  <a:lnTo>
                    <a:pt x="143" y="44"/>
                  </a:lnTo>
                  <a:close/>
                  <a:moveTo>
                    <a:pt x="153" y="0"/>
                  </a:moveTo>
                  <a:lnTo>
                    <a:pt x="180" y="2"/>
                  </a:lnTo>
                  <a:lnTo>
                    <a:pt x="206" y="10"/>
                  </a:lnTo>
                  <a:lnTo>
                    <a:pt x="226" y="24"/>
                  </a:lnTo>
                  <a:lnTo>
                    <a:pt x="244" y="40"/>
                  </a:lnTo>
                  <a:lnTo>
                    <a:pt x="258" y="62"/>
                  </a:lnTo>
                  <a:lnTo>
                    <a:pt x="267" y="86"/>
                  </a:lnTo>
                  <a:lnTo>
                    <a:pt x="275" y="115"/>
                  </a:lnTo>
                  <a:lnTo>
                    <a:pt x="277" y="147"/>
                  </a:lnTo>
                  <a:lnTo>
                    <a:pt x="275" y="179"/>
                  </a:lnTo>
                  <a:lnTo>
                    <a:pt x="267" y="208"/>
                  </a:lnTo>
                  <a:lnTo>
                    <a:pt x="258" y="236"/>
                  </a:lnTo>
                  <a:lnTo>
                    <a:pt x="242" y="260"/>
                  </a:lnTo>
                  <a:lnTo>
                    <a:pt x="224" y="278"/>
                  </a:lnTo>
                  <a:lnTo>
                    <a:pt x="200" y="292"/>
                  </a:lnTo>
                  <a:lnTo>
                    <a:pt x="174" y="302"/>
                  </a:lnTo>
                  <a:lnTo>
                    <a:pt x="145" y="304"/>
                  </a:lnTo>
                  <a:lnTo>
                    <a:pt x="115" y="302"/>
                  </a:lnTo>
                  <a:lnTo>
                    <a:pt x="89" y="292"/>
                  </a:lnTo>
                  <a:lnTo>
                    <a:pt x="67" y="276"/>
                  </a:lnTo>
                  <a:lnTo>
                    <a:pt x="51" y="256"/>
                  </a:lnTo>
                  <a:lnTo>
                    <a:pt x="51" y="417"/>
                  </a:lnTo>
                  <a:lnTo>
                    <a:pt x="0" y="417"/>
                  </a:lnTo>
                  <a:lnTo>
                    <a:pt x="0" y="8"/>
                  </a:lnTo>
                  <a:lnTo>
                    <a:pt x="28" y="8"/>
                  </a:lnTo>
                  <a:lnTo>
                    <a:pt x="36" y="8"/>
                  </a:lnTo>
                  <a:lnTo>
                    <a:pt x="42" y="10"/>
                  </a:lnTo>
                  <a:lnTo>
                    <a:pt x="48" y="14"/>
                  </a:lnTo>
                  <a:lnTo>
                    <a:pt x="49" y="20"/>
                  </a:lnTo>
                  <a:lnTo>
                    <a:pt x="51" y="28"/>
                  </a:lnTo>
                  <a:lnTo>
                    <a:pt x="51" y="52"/>
                  </a:lnTo>
                  <a:lnTo>
                    <a:pt x="67" y="30"/>
                  </a:lnTo>
                  <a:lnTo>
                    <a:pt x="91" y="14"/>
                  </a:lnTo>
                  <a:lnTo>
                    <a:pt x="119" y="4"/>
                  </a:lnTo>
                  <a:lnTo>
                    <a:pt x="1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auto">
            <a:xfrm>
              <a:off x="6559550" y="1677988"/>
              <a:ext cx="204788" cy="241300"/>
            </a:xfrm>
            <a:custGeom>
              <a:avLst/>
              <a:gdLst>
                <a:gd name="T0" fmla="*/ 141 w 258"/>
                <a:gd name="T1" fmla="*/ 42 h 304"/>
                <a:gd name="T2" fmla="*/ 117 w 258"/>
                <a:gd name="T3" fmla="*/ 46 h 304"/>
                <a:gd name="T4" fmla="*/ 97 w 258"/>
                <a:gd name="T5" fmla="*/ 52 h 304"/>
                <a:gd name="T6" fmla="*/ 81 w 258"/>
                <a:gd name="T7" fmla="*/ 66 h 304"/>
                <a:gd name="T8" fmla="*/ 67 w 258"/>
                <a:gd name="T9" fmla="*/ 82 h 304"/>
                <a:gd name="T10" fmla="*/ 57 w 258"/>
                <a:gd name="T11" fmla="*/ 101 h 304"/>
                <a:gd name="T12" fmla="*/ 53 w 258"/>
                <a:gd name="T13" fmla="*/ 125 h 304"/>
                <a:gd name="T14" fmla="*/ 210 w 258"/>
                <a:gd name="T15" fmla="*/ 125 h 304"/>
                <a:gd name="T16" fmla="*/ 210 w 258"/>
                <a:gd name="T17" fmla="*/ 119 h 304"/>
                <a:gd name="T18" fmla="*/ 208 w 258"/>
                <a:gd name="T19" fmla="*/ 97 h 304"/>
                <a:gd name="T20" fmla="*/ 200 w 258"/>
                <a:gd name="T21" fmla="*/ 78 h 304"/>
                <a:gd name="T22" fmla="*/ 190 w 258"/>
                <a:gd name="T23" fmla="*/ 64 h 304"/>
                <a:gd name="T24" fmla="*/ 178 w 258"/>
                <a:gd name="T25" fmla="*/ 52 h 304"/>
                <a:gd name="T26" fmla="*/ 160 w 258"/>
                <a:gd name="T27" fmla="*/ 46 h 304"/>
                <a:gd name="T28" fmla="*/ 141 w 258"/>
                <a:gd name="T29" fmla="*/ 42 h 304"/>
                <a:gd name="T30" fmla="*/ 139 w 258"/>
                <a:gd name="T31" fmla="*/ 0 h 304"/>
                <a:gd name="T32" fmla="*/ 166 w 258"/>
                <a:gd name="T33" fmla="*/ 2 h 304"/>
                <a:gd name="T34" fmla="*/ 190 w 258"/>
                <a:gd name="T35" fmla="*/ 10 h 304"/>
                <a:gd name="T36" fmla="*/ 210 w 258"/>
                <a:gd name="T37" fmla="*/ 20 h 304"/>
                <a:gd name="T38" fmla="*/ 228 w 258"/>
                <a:gd name="T39" fmla="*/ 36 h 304"/>
                <a:gd name="T40" fmla="*/ 240 w 258"/>
                <a:gd name="T41" fmla="*/ 56 h 304"/>
                <a:gd name="T42" fmla="*/ 250 w 258"/>
                <a:gd name="T43" fmla="*/ 78 h 304"/>
                <a:gd name="T44" fmla="*/ 256 w 258"/>
                <a:gd name="T45" fmla="*/ 103 h 304"/>
                <a:gd name="T46" fmla="*/ 258 w 258"/>
                <a:gd name="T47" fmla="*/ 129 h 304"/>
                <a:gd name="T48" fmla="*/ 256 w 258"/>
                <a:gd name="T49" fmla="*/ 165 h 304"/>
                <a:gd name="T50" fmla="*/ 51 w 258"/>
                <a:gd name="T51" fmla="*/ 165 h 304"/>
                <a:gd name="T52" fmla="*/ 57 w 258"/>
                <a:gd name="T53" fmla="*/ 193 h 304"/>
                <a:gd name="T54" fmla="*/ 65 w 258"/>
                <a:gd name="T55" fmla="*/ 216 h 304"/>
                <a:gd name="T56" fmla="*/ 79 w 258"/>
                <a:gd name="T57" fmla="*/ 234 h 304"/>
                <a:gd name="T58" fmla="*/ 99 w 258"/>
                <a:gd name="T59" fmla="*/ 248 h 304"/>
                <a:gd name="T60" fmla="*/ 123 w 258"/>
                <a:gd name="T61" fmla="*/ 256 h 304"/>
                <a:gd name="T62" fmla="*/ 153 w 258"/>
                <a:gd name="T63" fmla="*/ 260 h 304"/>
                <a:gd name="T64" fmla="*/ 180 w 258"/>
                <a:gd name="T65" fmla="*/ 256 h 304"/>
                <a:gd name="T66" fmla="*/ 204 w 258"/>
                <a:gd name="T67" fmla="*/ 248 h 304"/>
                <a:gd name="T68" fmla="*/ 226 w 258"/>
                <a:gd name="T69" fmla="*/ 236 h 304"/>
                <a:gd name="T70" fmla="*/ 248 w 258"/>
                <a:gd name="T71" fmla="*/ 270 h 304"/>
                <a:gd name="T72" fmla="*/ 226 w 258"/>
                <a:gd name="T73" fmla="*/ 286 h 304"/>
                <a:gd name="T74" fmla="*/ 202 w 258"/>
                <a:gd name="T75" fmla="*/ 296 h 304"/>
                <a:gd name="T76" fmla="*/ 176 w 258"/>
                <a:gd name="T77" fmla="*/ 302 h 304"/>
                <a:gd name="T78" fmla="*/ 147 w 258"/>
                <a:gd name="T79" fmla="*/ 304 h 304"/>
                <a:gd name="T80" fmla="*/ 115 w 258"/>
                <a:gd name="T81" fmla="*/ 302 h 304"/>
                <a:gd name="T82" fmla="*/ 87 w 258"/>
                <a:gd name="T83" fmla="*/ 294 h 304"/>
                <a:gd name="T84" fmla="*/ 61 w 258"/>
                <a:gd name="T85" fmla="*/ 282 h 304"/>
                <a:gd name="T86" fmla="*/ 42 w 258"/>
                <a:gd name="T87" fmla="*/ 264 h 304"/>
                <a:gd name="T88" fmla="*/ 24 w 258"/>
                <a:gd name="T89" fmla="*/ 242 h 304"/>
                <a:gd name="T90" fmla="*/ 12 w 258"/>
                <a:gd name="T91" fmla="*/ 216 h 304"/>
                <a:gd name="T92" fmla="*/ 4 w 258"/>
                <a:gd name="T93" fmla="*/ 185 h 304"/>
                <a:gd name="T94" fmla="*/ 0 w 258"/>
                <a:gd name="T95" fmla="*/ 149 h 304"/>
                <a:gd name="T96" fmla="*/ 4 w 258"/>
                <a:gd name="T97" fmla="*/ 115 h 304"/>
                <a:gd name="T98" fmla="*/ 12 w 258"/>
                <a:gd name="T99" fmla="*/ 86 h 304"/>
                <a:gd name="T100" fmla="*/ 24 w 258"/>
                <a:gd name="T101" fmla="*/ 60 h 304"/>
                <a:gd name="T102" fmla="*/ 40 w 258"/>
                <a:gd name="T103" fmla="*/ 40 h 304"/>
                <a:gd name="T104" fmla="*/ 61 w 258"/>
                <a:gd name="T105" fmla="*/ 22 h 304"/>
                <a:gd name="T106" fmla="*/ 83 w 258"/>
                <a:gd name="T107" fmla="*/ 10 h 304"/>
                <a:gd name="T108" fmla="*/ 111 w 258"/>
                <a:gd name="T109" fmla="*/ 2 h 304"/>
                <a:gd name="T110" fmla="*/ 139 w 258"/>
                <a:gd name="T1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" h="304">
                  <a:moveTo>
                    <a:pt x="141" y="42"/>
                  </a:moveTo>
                  <a:lnTo>
                    <a:pt x="117" y="46"/>
                  </a:lnTo>
                  <a:lnTo>
                    <a:pt x="97" y="52"/>
                  </a:lnTo>
                  <a:lnTo>
                    <a:pt x="81" y="66"/>
                  </a:lnTo>
                  <a:lnTo>
                    <a:pt x="67" y="82"/>
                  </a:lnTo>
                  <a:lnTo>
                    <a:pt x="57" y="101"/>
                  </a:lnTo>
                  <a:lnTo>
                    <a:pt x="53" y="125"/>
                  </a:lnTo>
                  <a:lnTo>
                    <a:pt x="210" y="125"/>
                  </a:lnTo>
                  <a:lnTo>
                    <a:pt x="210" y="119"/>
                  </a:lnTo>
                  <a:lnTo>
                    <a:pt x="208" y="97"/>
                  </a:lnTo>
                  <a:lnTo>
                    <a:pt x="200" y="78"/>
                  </a:lnTo>
                  <a:lnTo>
                    <a:pt x="190" y="64"/>
                  </a:lnTo>
                  <a:lnTo>
                    <a:pt x="178" y="52"/>
                  </a:lnTo>
                  <a:lnTo>
                    <a:pt x="160" y="46"/>
                  </a:lnTo>
                  <a:lnTo>
                    <a:pt x="141" y="42"/>
                  </a:lnTo>
                  <a:close/>
                  <a:moveTo>
                    <a:pt x="139" y="0"/>
                  </a:moveTo>
                  <a:lnTo>
                    <a:pt x="166" y="2"/>
                  </a:lnTo>
                  <a:lnTo>
                    <a:pt x="190" y="10"/>
                  </a:lnTo>
                  <a:lnTo>
                    <a:pt x="210" y="20"/>
                  </a:lnTo>
                  <a:lnTo>
                    <a:pt x="228" y="36"/>
                  </a:lnTo>
                  <a:lnTo>
                    <a:pt x="240" y="56"/>
                  </a:lnTo>
                  <a:lnTo>
                    <a:pt x="250" y="78"/>
                  </a:lnTo>
                  <a:lnTo>
                    <a:pt x="256" y="103"/>
                  </a:lnTo>
                  <a:lnTo>
                    <a:pt x="258" y="129"/>
                  </a:lnTo>
                  <a:lnTo>
                    <a:pt x="256" y="165"/>
                  </a:lnTo>
                  <a:lnTo>
                    <a:pt x="51" y="165"/>
                  </a:lnTo>
                  <a:lnTo>
                    <a:pt x="57" y="193"/>
                  </a:lnTo>
                  <a:lnTo>
                    <a:pt x="65" y="216"/>
                  </a:lnTo>
                  <a:lnTo>
                    <a:pt x="79" y="234"/>
                  </a:lnTo>
                  <a:lnTo>
                    <a:pt x="99" y="248"/>
                  </a:lnTo>
                  <a:lnTo>
                    <a:pt x="123" y="256"/>
                  </a:lnTo>
                  <a:lnTo>
                    <a:pt x="153" y="260"/>
                  </a:lnTo>
                  <a:lnTo>
                    <a:pt x="180" y="256"/>
                  </a:lnTo>
                  <a:lnTo>
                    <a:pt x="204" y="248"/>
                  </a:lnTo>
                  <a:lnTo>
                    <a:pt x="226" y="236"/>
                  </a:lnTo>
                  <a:lnTo>
                    <a:pt x="248" y="270"/>
                  </a:lnTo>
                  <a:lnTo>
                    <a:pt x="226" y="286"/>
                  </a:lnTo>
                  <a:lnTo>
                    <a:pt x="202" y="296"/>
                  </a:lnTo>
                  <a:lnTo>
                    <a:pt x="176" y="302"/>
                  </a:lnTo>
                  <a:lnTo>
                    <a:pt x="147" y="304"/>
                  </a:lnTo>
                  <a:lnTo>
                    <a:pt x="115" y="302"/>
                  </a:lnTo>
                  <a:lnTo>
                    <a:pt x="87" y="294"/>
                  </a:lnTo>
                  <a:lnTo>
                    <a:pt x="61" y="282"/>
                  </a:lnTo>
                  <a:lnTo>
                    <a:pt x="42" y="264"/>
                  </a:lnTo>
                  <a:lnTo>
                    <a:pt x="24" y="242"/>
                  </a:lnTo>
                  <a:lnTo>
                    <a:pt x="12" y="216"/>
                  </a:lnTo>
                  <a:lnTo>
                    <a:pt x="4" y="185"/>
                  </a:lnTo>
                  <a:lnTo>
                    <a:pt x="0" y="149"/>
                  </a:lnTo>
                  <a:lnTo>
                    <a:pt x="4" y="115"/>
                  </a:lnTo>
                  <a:lnTo>
                    <a:pt x="12" y="86"/>
                  </a:lnTo>
                  <a:lnTo>
                    <a:pt x="24" y="60"/>
                  </a:lnTo>
                  <a:lnTo>
                    <a:pt x="40" y="40"/>
                  </a:lnTo>
                  <a:lnTo>
                    <a:pt x="61" y="22"/>
                  </a:lnTo>
                  <a:lnTo>
                    <a:pt x="83" y="10"/>
                  </a:lnTo>
                  <a:lnTo>
                    <a:pt x="111" y="2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auto">
            <a:xfrm>
              <a:off x="6816725" y="1681163"/>
              <a:ext cx="130175" cy="231775"/>
            </a:xfrm>
            <a:custGeom>
              <a:avLst/>
              <a:gdLst>
                <a:gd name="T0" fmla="*/ 139 w 164"/>
                <a:gd name="T1" fmla="*/ 0 h 292"/>
                <a:gd name="T2" fmla="*/ 147 w 164"/>
                <a:gd name="T3" fmla="*/ 0 h 292"/>
                <a:gd name="T4" fmla="*/ 155 w 164"/>
                <a:gd name="T5" fmla="*/ 0 h 292"/>
                <a:gd name="T6" fmla="*/ 161 w 164"/>
                <a:gd name="T7" fmla="*/ 2 h 292"/>
                <a:gd name="T8" fmla="*/ 164 w 164"/>
                <a:gd name="T9" fmla="*/ 2 h 292"/>
                <a:gd name="T10" fmla="*/ 164 w 164"/>
                <a:gd name="T11" fmla="*/ 46 h 292"/>
                <a:gd name="T12" fmla="*/ 147 w 164"/>
                <a:gd name="T13" fmla="*/ 46 h 292"/>
                <a:gd name="T14" fmla="*/ 117 w 164"/>
                <a:gd name="T15" fmla="*/ 48 h 292"/>
                <a:gd name="T16" fmla="*/ 93 w 164"/>
                <a:gd name="T17" fmla="*/ 56 h 292"/>
                <a:gd name="T18" fmla="*/ 75 w 164"/>
                <a:gd name="T19" fmla="*/ 70 h 292"/>
                <a:gd name="T20" fmla="*/ 61 w 164"/>
                <a:gd name="T21" fmla="*/ 91 h 292"/>
                <a:gd name="T22" fmla="*/ 54 w 164"/>
                <a:gd name="T23" fmla="*/ 119 h 292"/>
                <a:gd name="T24" fmla="*/ 52 w 164"/>
                <a:gd name="T25" fmla="*/ 153 h 292"/>
                <a:gd name="T26" fmla="*/ 52 w 164"/>
                <a:gd name="T27" fmla="*/ 292 h 292"/>
                <a:gd name="T28" fmla="*/ 0 w 164"/>
                <a:gd name="T29" fmla="*/ 292 h 292"/>
                <a:gd name="T30" fmla="*/ 0 w 164"/>
                <a:gd name="T31" fmla="*/ 4 h 292"/>
                <a:gd name="T32" fmla="*/ 26 w 164"/>
                <a:gd name="T33" fmla="*/ 4 h 292"/>
                <a:gd name="T34" fmla="*/ 36 w 164"/>
                <a:gd name="T35" fmla="*/ 4 h 292"/>
                <a:gd name="T36" fmla="*/ 42 w 164"/>
                <a:gd name="T37" fmla="*/ 6 h 292"/>
                <a:gd name="T38" fmla="*/ 46 w 164"/>
                <a:gd name="T39" fmla="*/ 10 h 292"/>
                <a:gd name="T40" fmla="*/ 50 w 164"/>
                <a:gd name="T41" fmla="*/ 16 h 292"/>
                <a:gd name="T42" fmla="*/ 50 w 164"/>
                <a:gd name="T43" fmla="*/ 24 h 292"/>
                <a:gd name="T44" fmla="*/ 50 w 164"/>
                <a:gd name="T45" fmla="*/ 52 h 292"/>
                <a:gd name="T46" fmla="*/ 65 w 164"/>
                <a:gd name="T47" fmla="*/ 30 h 292"/>
                <a:gd name="T48" fmla="*/ 85 w 164"/>
                <a:gd name="T49" fmla="*/ 12 h 292"/>
                <a:gd name="T50" fmla="*/ 111 w 164"/>
                <a:gd name="T51" fmla="*/ 2 h 292"/>
                <a:gd name="T52" fmla="*/ 139 w 164"/>
                <a:gd name="T5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4" h="292">
                  <a:moveTo>
                    <a:pt x="139" y="0"/>
                  </a:moveTo>
                  <a:lnTo>
                    <a:pt x="147" y="0"/>
                  </a:lnTo>
                  <a:lnTo>
                    <a:pt x="155" y="0"/>
                  </a:lnTo>
                  <a:lnTo>
                    <a:pt x="161" y="2"/>
                  </a:lnTo>
                  <a:lnTo>
                    <a:pt x="164" y="2"/>
                  </a:lnTo>
                  <a:lnTo>
                    <a:pt x="164" y="46"/>
                  </a:lnTo>
                  <a:lnTo>
                    <a:pt x="147" y="46"/>
                  </a:lnTo>
                  <a:lnTo>
                    <a:pt x="117" y="48"/>
                  </a:lnTo>
                  <a:lnTo>
                    <a:pt x="93" y="56"/>
                  </a:lnTo>
                  <a:lnTo>
                    <a:pt x="75" y="70"/>
                  </a:lnTo>
                  <a:lnTo>
                    <a:pt x="61" y="91"/>
                  </a:lnTo>
                  <a:lnTo>
                    <a:pt x="54" y="119"/>
                  </a:lnTo>
                  <a:lnTo>
                    <a:pt x="52" y="153"/>
                  </a:lnTo>
                  <a:lnTo>
                    <a:pt x="52" y="292"/>
                  </a:lnTo>
                  <a:lnTo>
                    <a:pt x="0" y="292"/>
                  </a:lnTo>
                  <a:lnTo>
                    <a:pt x="0" y="4"/>
                  </a:lnTo>
                  <a:lnTo>
                    <a:pt x="26" y="4"/>
                  </a:lnTo>
                  <a:lnTo>
                    <a:pt x="36" y="4"/>
                  </a:lnTo>
                  <a:lnTo>
                    <a:pt x="42" y="6"/>
                  </a:lnTo>
                  <a:lnTo>
                    <a:pt x="46" y="10"/>
                  </a:lnTo>
                  <a:lnTo>
                    <a:pt x="50" y="16"/>
                  </a:lnTo>
                  <a:lnTo>
                    <a:pt x="50" y="24"/>
                  </a:lnTo>
                  <a:lnTo>
                    <a:pt x="50" y="52"/>
                  </a:lnTo>
                  <a:lnTo>
                    <a:pt x="65" y="30"/>
                  </a:lnTo>
                  <a:lnTo>
                    <a:pt x="85" y="12"/>
                  </a:lnTo>
                  <a:lnTo>
                    <a:pt x="111" y="2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6985000" y="1592263"/>
              <a:ext cx="41275" cy="320675"/>
            </a:xfrm>
            <a:custGeom>
              <a:avLst/>
              <a:gdLst>
                <a:gd name="T0" fmla="*/ 0 w 54"/>
                <a:gd name="T1" fmla="*/ 117 h 405"/>
                <a:gd name="T2" fmla="*/ 52 w 54"/>
                <a:gd name="T3" fmla="*/ 117 h 405"/>
                <a:gd name="T4" fmla="*/ 52 w 54"/>
                <a:gd name="T5" fmla="*/ 405 h 405"/>
                <a:gd name="T6" fmla="*/ 0 w 54"/>
                <a:gd name="T7" fmla="*/ 405 h 405"/>
                <a:gd name="T8" fmla="*/ 0 w 54"/>
                <a:gd name="T9" fmla="*/ 117 h 405"/>
                <a:gd name="T10" fmla="*/ 0 w 54"/>
                <a:gd name="T11" fmla="*/ 0 h 405"/>
                <a:gd name="T12" fmla="*/ 54 w 54"/>
                <a:gd name="T13" fmla="*/ 0 h 405"/>
                <a:gd name="T14" fmla="*/ 54 w 54"/>
                <a:gd name="T15" fmla="*/ 60 h 405"/>
                <a:gd name="T16" fmla="*/ 0 w 54"/>
                <a:gd name="T17" fmla="*/ 60 h 405"/>
                <a:gd name="T18" fmla="*/ 0 w 54"/>
                <a:gd name="T1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05">
                  <a:moveTo>
                    <a:pt x="0" y="117"/>
                  </a:moveTo>
                  <a:lnTo>
                    <a:pt x="52" y="117"/>
                  </a:lnTo>
                  <a:lnTo>
                    <a:pt x="52" y="405"/>
                  </a:lnTo>
                  <a:lnTo>
                    <a:pt x="0" y="405"/>
                  </a:lnTo>
                  <a:lnTo>
                    <a:pt x="0" y="117"/>
                  </a:lnTo>
                  <a:close/>
                  <a:moveTo>
                    <a:pt x="0" y="0"/>
                  </a:moveTo>
                  <a:lnTo>
                    <a:pt x="54" y="0"/>
                  </a:lnTo>
                  <a:lnTo>
                    <a:pt x="5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7078663" y="1677988"/>
              <a:ext cx="203200" cy="241300"/>
            </a:xfrm>
            <a:custGeom>
              <a:avLst/>
              <a:gdLst>
                <a:gd name="T0" fmla="*/ 139 w 256"/>
                <a:gd name="T1" fmla="*/ 42 h 304"/>
                <a:gd name="T2" fmla="*/ 117 w 256"/>
                <a:gd name="T3" fmla="*/ 46 h 304"/>
                <a:gd name="T4" fmla="*/ 97 w 256"/>
                <a:gd name="T5" fmla="*/ 52 h 304"/>
                <a:gd name="T6" fmla="*/ 79 w 256"/>
                <a:gd name="T7" fmla="*/ 66 h 304"/>
                <a:gd name="T8" fmla="*/ 67 w 256"/>
                <a:gd name="T9" fmla="*/ 82 h 304"/>
                <a:gd name="T10" fmla="*/ 57 w 256"/>
                <a:gd name="T11" fmla="*/ 101 h 304"/>
                <a:gd name="T12" fmla="*/ 51 w 256"/>
                <a:gd name="T13" fmla="*/ 125 h 304"/>
                <a:gd name="T14" fmla="*/ 208 w 256"/>
                <a:gd name="T15" fmla="*/ 125 h 304"/>
                <a:gd name="T16" fmla="*/ 208 w 256"/>
                <a:gd name="T17" fmla="*/ 119 h 304"/>
                <a:gd name="T18" fmla="*/ 206 w 256"/>
                <a:gd name="T19" fmla="*/ 97 h 304"/>
                <a:gd name="T20" fmla="*/ 200 w 256"/>
                <a:gd name="T21" fmla="*/ 78 h 304"/>
                <a:gd name="T22" fmla="*/ 190 w 256"/>
                <a:gd name="T23" fmla="*/ 64 h 304"/>
                <a:gd name="T24" fmla="*/ 176 w 256"/>
                <a:gd name="T25" fmla="*/ 52 h 304"/>
                <a:gd name="T26" fmla="*/ 159 w 256"/>
                <a:gd name="T27" fmla="*/ 46 h 304"/>
                <a:gd name="T28" fmla="*/ 139 w 256"/>
                <a:gd name="T29" fmla="*/ 42 h 304"/>
                <a:gd name="T30" fmla="*/ 137 w 256"/>
                <a:gd name="T31" fmla="*/ 0 h 304"/>
                <a:gd name="T32" fmla="*/ 164 w 256"/>
                <a:gd name="T33" fmla="*/ 2 h 304"/>
                <a:gd name="T34" fmla="*/ 188 w 256"/>
                <a:gd name="T35" fmla="*/ 10 h 304"/>
                <a:gd name="T36" fmla="*/ 210 w 256"/>
                <a:gd name="T37" fmla="*/ 20 h 304"/>
                <a:gd name="T38" fmla="*/ 226 w 256"/>
                <a:gd name="T39" fmla="*/ 36 h 304"/>
                <a:gd name="T40" fmla="*/ 240 w 256"/>
                <a:gd name="T41" fmla="*/ 56 h 304"/>
                <a:gd name="T42" fmla="*/ 250 w 256"/>
                <a:gd name="T43" fmla="*/ 78 h 304"/>
                <a:gd name="T44" fmla="*/ 254 w 256"/>
                <a:gd name="T45" fmla="*/ 103 h 304"/>
                <a:gd name="T46" fmla="*/ 256 w 256"/>
                <a:gd name="T47" fmla="*/ 129 h 304"/>
                <a:gd name="T48" fmla="*/ 254 w 256"/>
                <a:gd name="T49" fmla="*/ 165 h 304"/>
                <a:gd name="T50" fmla="*/ 51 w 256"/>
                <a:gd name="T51" fmla="*/ 165 h 304"/>
                <a:gd name="T52" fmla="*/ 55 w 256"/>
                <a:gd name="T53" fmla="*/ 193 h 304"/>
                <a:gd name="T54" fmla="*/ 65 w 256"/>
                <a:gd name="T55" fmla="*/ 216 h 304"/>
                <a:gd name="T56" fmla="*/ 79 w 256"/>
                <a:gd name="T57" fmla="*/ 234 h 304"/>
                <a:gd name="T58" fmla="*/ 97 w 256"/>
                <a:gd name="T59" fmla="*/ 248 h 304"/>
                <a:gd name="T60" fmla="*/ 123 w 256"/>
                <a:gd name="T61" fmla="*/ 256 h 304"/>
                <a:gd name="T62" fmla="*/ 151 w 256"/>
                <a:gd name="T63" fmla="*/ 260 h 304"/>
                <a:gd name="T64" fmla="*/ 178 w 256"/>
                <a:gd name="T65" fmla="*/ 256 h 304"/>
                <a:gd name="T66" fmla="*/ 204 w 256"/>
                <a:gd name="T67" fmla="*/ 248 h 304"/>
                <a:gd name="T68" fmla="*/ 224 w 256"/>
                <a:gd name="T69" fmla="*/ 236 h 304"/>
                <a:gd name="T70" fmla="*/ 246 w 256"/>
                <a:gd name="T71" fmla="*/ 270 h 304"/>
                <a:gd name="T72" fmla="*/ 226 w 256"/>
                <a:gd name="T73" fmla="*/ 286 h 304"/>
                <a:gd name="T74" fmla="*/ 202 w 256"/>
                <a:gd name="T75" fmla="*/ 296 h 304"/>
                <a:gd name="T76" fmla="*/ 174 w 256"/>
                <a:gd name="T77" fmla="*/ 302 h 304"/>
                <a:gd name="T78" fmla="*/ 147 w 256"/>
                <a:gd name="T79" fmla="*/ 304 h 304"/>
                <a:gd name="T80" fmla="*/ 115 w 256"/>
                <a:gd name="T81" fmla="*/ 302 h 304"/>
                <a:gd name="T82" fmla="*/ 85 w 256"/>
                <a:gd name="T83" fmla="*/ 294 h 304"/>
                <a:gd name="T84" fmla="*/ 61 w 256"/>
                <a:gd name="T85" fmla="*/ 282 h 304"/>
                <a:gd name="T86" fmla="*/ 40 w 256"/>
                <a:gd name="T87" fmla="*/ 264 h 304"/>
                <a:gd name="T88" fmla="*/ 22 w 256"/>
                <a:gd name="T89" fmla="*/ 242 h 304"/>
                <a:gd name="T90" fmla="*/ 10 w 256"/>
                <a:gd name="T91" fmla="*/ 216 h 304"/>
                <a:gd name="T92" fmla="*/ 2 w 256"/>
                <a:gd name="T93" fmla="*/ 185 h 304"/>
                <a:gd name="T94" fmla="*/ 0 w 256"/>
                <a:gd name="T95" fmla="*/ 149 h 304"/>
                <a:gd name="T96" fmla="*/ 2 w 256"/>
                <a:gd name="T97" fmla="*/ 115 h 304"/>
                <a:gd name="T98" fmla="*/ 10 w 256"/>
                <a:gd name="T99" fmla="*/ 86 h 304"/>
                <a:gd name="T100" fmla="*/ 22 w 256"/>
                <a:gd name="T101" fmla="*/ 60 h 304"/>
                <a:gd name="T102" fmla="*/ 40 w 256"/>
                <a:gd name="T103" fmla="*/ 40 h 304"/>
                <a:gd name="T104" fmla="*/ 59 w 256"/>
                <a:gd name="T105" fmla="*/ 22 h 304"/>
                <a:gd name="T106" fmla="*/ 83 w 256"/>
                <a:gd name="T107" fmla="*/ 10 h 304"/>
                <a:gd name="T108" fmla="*/ 109 w 256"/>
                <a:gd name="T109" fmla="*/ 2 h 304"/>
                <a:gd name="T110" fmla="*/ 137 w 256"/>
                <a:gd name="T1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6" h="304">
                  <a:moveTo>
                    <a:pt x="139" y="42"/>
                  </a:moveTo>
                  <a:lnTo>
                    <a:pt x="117" y="46"/>
                  </a:lnTo>
                  <a:lnTo>
                    <a:pt x="97" y="52"/>
                  </a:lnTo>
                  <a:lnTo>
                    <a:pt x="79" y="66"/>
                  </a:lnTo>
                  <a:lnTo>
                    <a:pt x="67" y="82"/>
                  </a:lnTo>
                  <a:lnTo>
                    <a:pt x="57" y="101"/>
                  </a:lnTo>
                  <a:lnTo>
                    <a:pt x="51" y="125"/>
                  </a:lnTo>
                  <a:lnTo>
                    <a:pt x="208" y="125"/>
                  </a:lnTo>
                  <a:lnTo>
                    <a:pt x="208" y="119"/>
                  </a:lnTo>
                  <a:lnTo>
                    <a:pt x="206" y="97"/>
                  </a:lnTo>
                  <a:lnTo>
                    <a:pt x="200" y="78"/>
                  </a:lnTo>
                  <a:lnTo>
                    <a:pt x="190" y="64"/>
                  </a:lnTo>
                  <a:lnTo>
                    <a:pt x="176" y="52"/>
                  </a:lnTo>
                  <a:lnTo>
                    <a:pt x="159" y="46"/>
                  </a:lnTo>
                  <a:lnTo>
                    <a:pt x="139" y="42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8" y="10"/>
                  </a:lnTo>
                  <a:lnTo>
                    <a:pt x="210" y="20"/>
                  </a:lnTo>
                  <a:lnTo>
                    <a:pt x="226" y="36"/>
                  </a:lnTo>
                  <a:lnTo>
                    <a:pt x="240" y="56"/>
                  </a:lnTo>
                  <a:lnTo>
                    <a:pt x="250" y="78"/>
                  </a:lnTo>
                  <a:lnTo>
                    <a:pt x="254" y="103"/>
                  </a:lnTo>
                  <a:lnTo>
                    <a:pt x="256" y="129"/>
                  </a:lnTo>
                  <a:lnTo>
                    <a:pt x="254" y="165"/>
                  </a:lnTo>
                  <a:lnTo>
                    <a:pt x="51" y="165"/>
                  </a:lnTo>
                  <a:lnTo>
                    <a:pt x="55" y="193"/>
                  </a:lnTo>
                  <a:lnTo>
                    <a:pt x="65" y="216"/>
                  </a:lnTo>
                  <a:lnTo>
                    <a:pt x="79" y="234"/>
                  </a:lnTo>
                  <a:lnTo>
                    <a:pt x="97" y="248"/>
                  </a:lnTo>
                  <a:lnTo>
                    <a:pt x="123" y="256"/>
                  </a:lnTo>
                  <a:lnTo>
                    <a:pt x="151" y="260"/>
                  </a:lnTo>
                  <a:lnTo>
                    <a:pt x="178" y="256"/>
                  </a:lnTo>
                  <a:lnTo>
                    <a:pt x="204" y="248"/>
                  </a:lnTo>
                  <a:lnTo>
                    <a:pt x="224" y="236"/>
                  </a:lnTo>
                  <a:lnTo>
                    <a:pt x="246" y="270"/>
                  </a:lnTo>
                  <a:lnTo>
                    <a:pt x="226" y="286"/>
                  </a:lnTo>
                  <a:lnTo>
                    <a:pt x="202" y="296"/>
                  </a:lnTo>
                  <a:lnTo>
                    <a:pt x="174" y="302"/>
                  </a:lnTo>
                  <a:lnTo>
                    <a:pt x="147" y="304"/>
                  </a:lnTo>
                  <a:lnTo>
                    <a:pt x="115" y="302"/>
                  </a:lnTo>
                  <a:lnTo>
                    <a:pt x="85" y="294"/>
                  </a:lnTo>
                  <a:lnTo>
                    <a:pt x="61" y="282"/>
                  </a:lnTo>
                  <a:lnTo>
                    <a:pt x="40" y="264"/>
                  </a:lnTo>
                  <a:lnTo>
                    <a:pt x="22" y="242"/>
                  </a:lnTo>
                  <a:lnTo>
                    <a:pt x="10" y="216"/>
                  </a:lnTo>
                  <a:lnTo>
                    <a:pt x="2" y="185"/>
                  </a:lnTo>
                  <a:lnTo>
                    <a:pt x="0" y="149"/>
                  </a:lnTo>
                  <a:lnTo>
                    <a:pt x="2" y="115"/>
                  </a:lnTo>
                  <a:lnTo>
                    <a:pt x="10" y="86"/>
                  </a:lnTo>
                  <a:lnTo>
                    <a:pt x="22" y="60"/>
                  </a:lnTo>
                  <a:lnTo>
                    <a:pt x="40" y="40"/>
                  </a:lnTo>
                  <a:lnTo>
                    <a:pt x="59" y="22"/>
                  </a:lnTo>
                  <a:lnTo>
                    <a:pt x="83" y="10"/>
                  </a:lnTo>
                  <a:lnTo>
                    <a:pt x="109" y="2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7334250" y="1677988"/>
              <a:ext cx="198438" cy="234950"/>
            </a:xfrm>
            <a:custGeom>
              <a:avLst/>
              <a:gdLst>
                <a:gd name="T0" fmla="*/ 149 w 252"/>
                <a:gd name="T1" fmla="*/ 0 h 296"/>
                <a:gd name="T2" fmla="*/ 180 w 252"/>
                <a:gd name="T3" fmla="*/ 2 h 296"/>
                <a:gd name="T4" fmla="*/ 206 w 252"/>
                <a:gd name="T5" fmla="*/ 12 h 296"/>
                <a:gd name="T6" fmla="*/ 226 w 252"/>
                <a:gd name="T7" fmla="*/ 28 h 296"/>
                <a:gd name="T8" fmla="*/ 240 w 252"/>
                <a:gd name="T9" fmla="*/ 50 h 296"/>
                <a:gd name="T10" fmla="*/ 250 w 252"/>
                <a:gd name="T11" fmla="*/ 78 h 296"/>
                <a:gd name="T12" fmla="*/ 252 w 252"/>
                <a:gd name="T13" fmla="*/ 111 h 296"/>
                <a:gd name="T14" fmla="*/ 252 w 252"/>
                <a:gd name="T15" fmla="*/ 296 h 296"/>
                <a:gd name="T16" fmla="*/ 200 w 252"/>
                <a:gd name="T17" fmla="*/ 296 h 296"/>
                <a:gd name="T18" fmla="*/ 200 w 252"/>
                <a:gd name="T19" fmla="*/ 117 h 296"/>
                <a:gd name="T20" fmla="*/ 198 w 252"/>
                <a:gd name="T21" fmla="*/ 94 h 296"/>
                <a:gd name="T22" fmla="*/ 194 w 252"/>
                <a:gd name="T23" fmla="*/ 76 h 296"/>
                <a:gd name="T24" fmla="*/ 184 w 252"/>
                <a:gd name="T25" fmla="*/ 62 h 296"/>
                <a:gd name="T26" fmla="*/ 172 w 252"/>
                <a:gd name="T27" fmla="*/ 52 h 296"/>
                <a:gd name="T28" fmla="*/ 157 w 252"/>
                <a:gd name="T29" fmla="*/ 46 h 296"/>
                <a:gd name="T30" fmla="*/ 137 w 252"/>
                <a:gd name="T31" fmla="*/ 44 h 296"/>
                <a:gd name="T32" fmla="*/ 113 w 252"/>
                <a:gd name="T33" fmla="*/ 48 h 296"/>
                <a:gd name="T34" fmla="*/ 93 w 252"/>
                <a:gd name="T35" fmla="*/ 56 h 296"/>
                <a:gd name="T36" fmla="*/ 75 w 252"/>
                <a:gd name="T37" fmla="*/ 70 h 296"/>
                <a:gd name="T38" fmla="*/ 61 w 252"/>
                <a:gd name="T39" fmla="*/ 90 h 296"/>
                <a:gd name="T40" fmla="*/ 56 w 252"/>
                <a:gd name="T41" fmla="*/ 113 h 296"/>
                <a:gd name="T42" fmla="*/ 52 w 252"/>
                <a:gd name="T43" fmla="*/ 143 h 296"/>
                <a:gd name="T44" fmla="*/ 52 w 252"/>
                <a:gd name="T45" fmla="*/ 296 h 296"/>
                <a:gd name="T46" fmla="*/ 0 w 252"/>
                <a:gd name="T47" fmla="*/ 296 h 296"/>
                <a:gd name="T48" fmla="*/ 0 w 252"/>
                <a:gd name="T49" fmla="*/ 8 h 296"/>
                <a:gd name="T50" fmla="*/ 28 w 252"/>
                <a:gd name="T51" fmla="*/ 8 h 296"/>
                <a:gd name="T52" fmla="*/ 36 w 252"/>
                <a:gd name="T53" fmla="*/ 8 h 296"/>
                <a:gd name="T54" fmla="*/ 42 w 252"/>
                <a:gd name="T55" fmla="*/ 10 h 296"/>
                <a:gd name="T56" fmla="*/ 48 w 252"/>
                <a:gd name="T57" fmla="*/ 14 h 296"/>
                <a:gd name="T58" fmla="*/ 50 w 252"/>
                <a:gd name="T59" fmla="*/ 20 h 296"/>
                <a:gd name="T60" fmla="*/ 52 w 252"/>
                <a:gd name="T61" fmla="*/ 28 h 296"/>
                <a:gd name="T62" fmla="*/ 52 w 252"/>
                <a:gd name="T63" fmla="*/ 52 h 296"/>
                <a:gd name="T64" fmla="*/ 67 w 252"/>
                <a:gd name="T65" fmla="*/ 30 h 296"/>
                <a:gd name="T66" fmla="*/ 89 w 252"/>
                <a:gd name="T67" fmla="*/ 14 h 296"/>
                <a:gd name="T68" fmla="*/ 117 w 252"/>
                <a:gd name="T69" fmla="*/ 4 h 296"/>
                <a:gd name="T70" fmla="*/ 149 w 252"/>
                <a:gd name="T71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2" h="296">
                  <a:moveTo>
                    <a:pt x="149" y="0"/>
                  </a:moveTo>
                  <a:lnTo>
                    <a:pt x="180" y="2"/>
                  </a:lnTo>
                  <a:lnTo>
                    <a:pt x="206" y="12"/>
                  </a:lnTo>
                  <a:lnTo>
                    <a:pt x="226" y="28"/>
                  </a:lnTo>
                  <a:lnTo>
                    <a:pt x="240" y="50"/>
                  </a:lnTo>
                  <a:lnTo>
                    <a:pt x="250" y="78"/>
                  </a:lnTo>
                  <a:lnTo>
                    <a:pt x="252" y="111"/>
                  </a:lnTo>
                  <a:lnTo>
                    <a:pt x="252" y="296"/>
                  </a:lnTo>
                  <a:lnTo>
                    <a:pt x="200" y="296"/>
                  </a:lnTo>
                  <a:lnTo>
                    <a:pt x="200" y="117"/>
                  </a:lnTo>
                  <a:lnTo>
                    <a:pt x="198" y="94"/>
                  </a:lnTo>
                  <a:lnTo>
                    <a:pt x="194" y="76"/>
                  </a:lnTo>
                  <a:lnTo>
                    <a:pt x="184" y="62"/>
                  </a:lnTo>
                  <a:lnTo>
                    <a:pt x="172" y="52"/>
                  </a:lnTo>
                  <a:lnTo>
                    <a:pt x="157" y="46"/>
                  </a:lnTo>
                  <a:lnTo>
                    <a:pt x="137" y="44"/>
                  </a:lnTo>
                  <a:lnTo>
                    <a:pt x="113" y="48"/>
                  </a:lnTo>
                  <a:lnTo>
                    <a:pt x="93" y="56"/>
                  </a:lnTo>
                  <a:lnTo>
                    <a:pt x="75" y="70"/>
                  </a:lnTo>
                  <a:lnTo>
                    <a:pt x="61" y="90"/>
                  </a:lnTo>
                  <a:lnTo>
                    <a:pt x="56" y="113"/>
                  </a:lnTo>
                  <a:lnTo>
                    <a:pt x="52" y="143"/>
                  </a:lnTo>
                  <a:lnTo>
                    <a:pt x="52" y="296"/>
                  </a:lnTo>
                  <a:lnTo>
                    <a:pt x="0" y="296"/>
                  </a:lnTo>
                  <a:lnTo>
                    <a:pt x="0" y="8"/>
                  </a:lnTo>
                  <a:lnTo>
                    <a:pt x="28" y="8"/>
                  </a:lnTo>
                  <a:lnTo>
                    <a:pt x="36" y="8"/>
                  </a:lnTo>
                  <a:lnTo>
                    <a:pt x="42" y="10"/>
                  </a:lnTo>
                  <a:lnTo>
                    <a:pt x="48" y="14"/>
                  </a:lnTo>
                  <a:lnTo>
                    <a:pt x="50" y="20"/>
                  </a:lnTo>
                  <a:lnTo>
                    <a:pt x="52" y="28"/>
                  </a:lnTo>
                  <a:lnTo>
                    <a:pt x="52" y="52"/>
                  </a:lnTo>
                  <a:lnTo>
                    <a:pt x="67" y="30"/>
                  </a:lnTo>
                  <a:lnTo>
                    <a:pt x="89" y="14"/>
                  </a:lnTo>
                  <a:lnTo>
                    <a:pt x="117" y="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7580313" y="1677988"/>
              <a:ext cx="188913" cy="241300"/>
            </a:xfrm>
            <a:custGeom>
              <a:avLst/>
              <a:gdLst>
                <a:gd name="T0" fmla="*/ 149 w 238"/>
                <a:gd name="T1" fmla="*/ 0 h 304"/>
                <a:gd name="T2" fmla="*/ 182 w 238"/>
                <a:gd name="T3" fmla="*/ 2 h 304"/>
                <a:gd name="T4" fmla="*/ 212 w 238"/>
                <a:gd name="T5" fmla="*/ 12 h 304"/>
                <a:gd name="T6" fmla="*/ 236 w 238"/>
                <a:gd name="T7" fmla="*/ 28 h 304"/>
                <a:gd name="T8" fmla="*/ 216 w 238"/>
                <a:gd name="T9" fmla="*/ 64 h 304"/>
                <a:gd name="T10" fmla="*/ 204 w 238"/>
                <a:gd name="T11" fmla="*/ 56 h 304"/>
                <a:gd name="T12" fmla="*/ 188 w 238"/>
                <a:gd name="T13" fmla="*/ 50 h 304"/>
                <a:gd name="T14" fmla="*/ 173 w 238"/>
                <a:gd name="T15" fmla="*/ 46 h 304"/>
                <a:gd name="T16" fmla="*/ 151 w 238"/>
                <a:gd name="T17" fmla="*/ 44 h 304"/>
                <a:gd name="T18" fmla="*/ 123 w 238"/>
                <a:gd name="T19" fmla="*/ 48 h 304"/>
                <a:gd name="T20" fmla="*/ 99 w 238"/>
                <a:gd name="T21" fmla="*/ 56 h 304"/>
                <a:gd name="T22" fmla="*/ 79 w 238"/>
                <a:gd name="T23" fmla="*/ 72 h 304"/>
                <a:gd name="T24" fmla="*/ 66 w 238"/>
                <a:gd name="T25" fmla="*/ 94 h 304"/>
                <a:gd name="T26" fmla="*/ 58 w 238"/>
                <a:gd name="T27" fmla="*/ 119 h 304"/>
                <a:gd name="T28" fmla="*/ 54 w 238"/>
                <a:gd name="T29" fmla="*/ 151 h 304"/>
                <a:gd name="T30" fmla="*/ 58 w 238"/>
                <a:gd name="T31" fmla="*/ 183 h 304"/>
                <a:gd name="T32" fmla="*/ 66 w 238"/>
                <a:gd name="T33" fmla="*/ 210 h 304"/>
                <a:gd name="T34" fmla="*/ 79 w 238"/>
                <a:gd name="T35" fmla="*/ 232 h 304"/>
                <a:gd name="T36" fmla="*/ 99 w 238"/>
                <a:gd name="T37" fmla="*/ 246 h 304"/>
                <a:gd name="T38" fmla="*/ 123 w 238"/>
                <a:gd name="T39" fmla="*/ 256 h 304"/>
                <a:gd name="T40" fmla="*/ 151 w 238"/>
                <a:gd name="T41" fmla="*/ 260 h 304"/>
                <a:gd name="T42" fmla="*/ 186 w 238"/>
                <a:gd name="T43" fmla="*/ 254 h 304"/>
                <a:gd name="T44" fmla="*/ 202 w 238"/>
                <a:gd name="T45" fmla="*/ 248 h 304"/>
                <a:gd name="T46" fmla="*/ 218 w 238"/>
                <a:gd name="T47" fmla="*/ 240 h 304"/>
                <a:gd name="T48" fmla="*/ 238 w 238"/>
                <a:gd name="T49" fmla="*/ 276 h 304"/>
                <a:gd name="T50" fmla="*/ 212 w 238"/>
                <a:gd name="T51" fmla="*/ 292 h 304"/>
                <a:gd name="T52" fmla="*/ 182 w 238"/>
                <a:gd name="T53" fmla="*/ 300 h 304"/>
                <a:gd name="T54" fmla="*/ 147 w 238"/>
                <a:gd name="T55" fmla="*/ 304 h 304"/>
                <a:gd name="T56" fmla="*/ 111 w 238"/>
                <a:gd name="T57" fmla="*/ 302 h 304"/>
                <a:gd name="T58" fmla="*/ 81 w 238"/>
                <a:gd name="T59" fmla="*/ 292 h 304"/>
                <a:gd name="T60" fmla="*/ 58 w 238"/>
                <a:gd name="T61" fmla="*/ 278 h 304"/>
                <a:gd name="T62" fmla="*/ 36 w 238"/>
                <a:gd name="T63" fmla="*/ 260 h 304"/>
                <a:gd name="T64" fmla="*/ 20 w 238"/>
                <a:gd name="T65" fmla="*/ 238 h 304"/>
                <a:gd name="T66" fmla="*/ 10 w 238"/>
                <a:gd name="T67" fmla="*/ 214 h 304"/>
                <a:gd name="T68" fmla="*/ 2 w 238"/>
                <a:gd name="T69" fmla="*/ 185 h 304"/>
                <a:gd name="T70" fmla="*/ 0 w 238"/>
                <a:gd name="T71" fmla="*/ 153 h 304"/>
                <a:gd name="T72" fmla="*/ 4 w 238"/>
                <a:gd name="T73" fmla="*/ 121 h 304"/>
                <a:gd name="T74" fmla="*/ 10 w 238"/>
                <a:gd name="T75" fmla="*/ 90 h 304"/>
                <a:gd name="T76" fmla="*/ 24 w 238"/>
                <a:gd name="T77" fmla="*/ 64 h 304"/>
                <a:gd name="T78" fmla="*/ 40 w 238"/>
                <a:gd name="T79" fmla="*/ 42 h 304"/>
                <a:gd name="T80" fmla="*/ 62 w 238"/>
                <a:gd name="T81" fmla="*/ 24 h 304"/>
                <a:gd name="T82" fmla="*/ 87 w 238"/>
                <a:gd name="T83" fmla="*/ 10 h 304"/>
                <a:gd name="T84" fmla="*/ 115 w 238"/>
                <a:gd name="T85" fmla="*/ 2 h 304"/>
                <a:gd name="T86" fmla="*/ 149 w 238"/>
                <a:gd name="T8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8" h="304">
                  <a:moveTo>
                    <a:pt x="149" y="0"/>
                  </a:moveTo>
                  <a:lnTo>
                    <a:pt x="182" y="2"/>
                  </a:lnTo>
                  <a:lnTo>
                    <a:pt x="212" y="12"/>
                  </a:lnTo>
                  <a:lnTo>
                    <a:pt x="236" y="28"/>
                  </a:lnTo>
                  <a:lnTo>
                    <a:pt x="216" y="64"/>
                  </a:lnTo>
                  <a:lnTo>
                    <a:pt x="204" y="56"/>
                  </a:lnTo>
                  <a:lnTo>
                    <a:pt x="188" y="50"/>
                  </a:lnTo>
                  <a:lnTo>
                    <a:pt x="173" y="46"/>
                  </a:lnTo>
                  <a:lnTo>
                    <a:pt x="151" y="44"/>
                  </a:lnTo>
                  <a:lnTo>
                    <a:pt x="123" y="48"/>
                  </a:lnTo>
                  <a:lnTo>
                    <a:pt x="99" y="56"/>
                  </a:lnTo>
                  <a:lnTo>
                    <a:pt x="79" y="72"/>
                  </a:lnTo>
                  <a:lnTo>
                    <a:pt x="66" y="94"/>
                  </a:lnTo>
                  <a:lnTo>
                    <a:pt x="58" y="119"/>
                  </a:lnTo>
                  <a:lnTo>
                    <a:pt x="54" y="151"/>
                  </a:lnTo>
                  <a:lnTo>
                    <a:pt x="58" y="183"/>
                  </a:lnTo>
                  <a:lnTo>
                    <a:pt x="66" y="210"/>
                  </a:lnTo>
                  <a:lnTo>
                    <a:pt x="79" y="232"/>
                  </a:lnTo>
                  <a:lnTo>
                    <a:pt x="99" y="246"/>
                  </a:lnTo>
                  <a:lnTo>
                    <a:pt x="123" y="256"/>
                  </a:lnTo>
                  <a:lnTo>
                    <a:pt x="151" y="260"/>
                  </a:lnTo>
                  <a:lnTo>
                    <a:pt x="186" y="254"/>
                  </a:lnTo>
                  <a:lnTo>
                    <a:pt x="202" y="248"/>
                  </a:lnTo>
                  <a:lnTo>
                    <a:pt x="218" y="240"/>
                  </a:lnTo>
                  <a:lnTo>
                    <a:pt x="238" y="276"/>
                  </a:lnTo>
                  <a:lnTo>
                    <a:pt x="212" y="292"/>
                  </a:lnTo>
                  <a:lnTo>
                    <a:pt x="182" y="300"/>
                  </a:lnTo>
                  <a:lnTo>
                    <a:pt x="147" y="304"/>
                  </a:lnTo>
                  <a:lnTo>
                    <a:pt x="111" y="302"/>
                  </a:lnTo>
                  <a:lnTo>
                    <a:pt x="81" y="292"/>
                  </a:lnTo>
                  <a:lnTo>
                    <a:pt x="58" y="278"/>
                  </a:lnTo>
                  <a:lnTo>
                    <a:pt x="36" y="260"/>
                  </a:lnTo>
                  <a:lnTo>
                    <a:pt x="20" y="238"/>
                  </a:lnTo>
                  <a:lnTo>
                    <a:pt x="10" y="214"/>
                  </a:lnTo>
                  <a:lnTo>
                    <a:pt x="2" y="185"/>
                  </a:lnTo>
                  <a:lnTo>
                    <a:pt x="0" y="153"/>
                  </a:lnTo>
                  <a:lnTo>
                    <a:pt x="4" y="121"/>
                  </a:lnTo>
                  <a:lnTo>
                    <a:pt x="10" y="90"/>
                  </a:lnTo>
                  <a:lnTo>
                    <a:pt x="24" y="64"/>
                  </a:lnTo>
                  <a:lnTo>
                    <a:pt x="40" y="42"/>
                  </a:lnTo>
                  <a:lnTo>
                    <a:pt x="62" y="24"/>
                  </a:lnTo>
                  <a:lnTo>
                    <a:pt x="87" y="10"/>
                  </a:lnTo>
                  <a:lnTo>
                    <a:pt x="115" y="2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auto">
            <a:xfrm>
              <a:off x="7789863" y="1677988"/>
              <a:ext cx="203200" cy="241300"/>
            </a:xfrm>
            <a:custGeom>
              <a:avLst/>
              <a:gdLst>
                <a:gd name="T0" fmla="*/ 138 w 255"/>
                <a:gd name="T1" fmla="*/ 42 h 304"/>
                <a:gd name="T2" fmla="*/ 117 w 255"/>
                <a:gd name="T3" fmla="*/ 46 h 304"/>
                <a:gd name="T4" fmla="*/ 97 w 255"/>
                <a:gd name="T5" fmla="*/ 52 h 304"/>
                <a:gd name="T6" fmla="*/ 79 w 255"/>
                <a:gd name="T7" fmla="*/ 66 h 304"/>
                <a:gd name="T8" fmla="*/ 67 w 255"/>
                <a:gd name="T9" fmla="*/ 82 h 304"/>
                <a:gd name="T10" fmla="*/ 57 w 255"/>
                <a:gd name="T11" fmla="*/ 101 h 304"/>
                <a:gd name="T12" fmla="*/ 51 w 255"/>
                <a:gd name="T13" fmla="*/ 125 h 304"/>
                <a:gd name="T14" fmla="*/ 208 w 255"/>
                <a:gd name="T15" fmla="*/ 125 h 304"/>
                <a:gd name="T16" fmla="*/ 208 w 255"/>
                <a:gd name="T17" fmla="*/ 119 h 304"/>
                <a:gd name="T18" fmla="*/ 206 w 255"/>
                <a:gd name="T19" fmla="*/ 97 h 304"/>
                <a:gd name="T20" fmla="*/ 200 w 255"/>
                <a:gd name="T21" fmla="*/ 78 h 304"/>
                <a:gd name="T22" fmla="*/ 190 w 255"/>
                <a:gd name="T23" fmla="*/ 64 h 304"/>
                <a:gd name="T24" fmla="*/ 176 w 255"/>
                <a:gd name="T25" fmla="*/ 52 h 304"/>
                <a:gd name="T26" fmla="*/ 158 w 255"/>
                <a:gd name="T27" fmla="*/ 46 h 304"/>
                <a:gd name="T28" fmla="*/ 138 w 255"/>
                <a:gd name="T29" fmla="*/ 42 h 304"/>
                <a:gd name="T30" fmla="*/ 136 w 255"/>
                <a:gd name="T31" fmla="*/ 0 h 304"/>
                <a:gd name="T32" fmla="*/ 164 w 255"/>
                <a:gd name="T33" fmla="*/ 2 h 304"/>
                <a:gd name="T34" fmla="*/ 188 w 255"/>
                <a:gd name="T35" fmla="*/ 10 h 304"/>
                <a:gd name="T36" fmla="*/ 210 w 255"/>
                <a:gd name="T37" fmla="*/ 20 h 304"/>
                <a:gd name="T38" fmla="*/ 226 w 255"/>
                <a:gd name="T39" fmla="*/ 36 h 304"/>
                <a:gd name="T40" fmla="*/ 240 w 255"/>
                <a:gd name="T41" fmla="*/ 56 h 304"/>
                <a:gd name="T42" fmla="*/ 249 w 255"/>
                <a:gd name="T43" fmla="*/ 78 h 304"/>
                <a:gd name="T44" fmla="*/ 253 w 255"/>
                <a:gd name="T45" fmla="*/ 103 h 304"/>
                <a:gd name="T46" fmla="*/ 255 w 255"/>
                <a:gd name="T47" fmla="*/ 129 h 304"/>
                <a:gd name="T48" fmla="*/ 253 w 255"/>
                <a:gd name="T49" fmla="*/ 165 h 304"/>
                <a:gd name="T50" fmla="*/ 51 w 255"/>
                <a:gd name="T51" fmla="*/ 165 h 304"/>
                <a:gd name="T52" fmla="*/ 55 w 255"/>
                <a:gd name="T53" fmla="*/ 193 h 304"/>
                <a:gd name="T54" fmla="*/ 65 w 255"/>
                <a:gd name="T55" fmla="*/ 216 h 304"/>
                <a:gd name="T56" fmla="*/ 79 w 255"/>
                <a:gd name="T57" fmla="*/ 234 h 304"/>
                <a:gd name="T58" fmla="*/ 97 w 255"/>
                <a:gd name="T59" fmla="*/ 248 h 304"/>
                <a:gd name="T60" fmla="*/ 123 w 255"/>
                <a:gd name="T61" fmla="*/ 256 h 304"/>
                <a:gd name="T62" fmla="*/ 150 w 255"/>
                <a:gd name="T63" fmla="*/ 260 h 304"/>
                <a:gd name="T64" fmla="*/ 178 w 255"/>
                <a:gd name="T65" fmla="*/ 256 h 304"/>
                <a:gd name="T66" fmla="*/ 204 w 255"/>
                <a:gd name="T67" fmla="*/ 248 h 304"/>
                <a:gd name="T68" fmla="*/ 224 w 255"/>
                <a:gd name="T69" fmla="*/ 236 h 304"/>
                <a:gd name="T70" fmla="*/ 245 w 255"/>
                <a:gd name="T71" fmla="*/ 270 h 304"/>
                <a:gd name="T72" fmla="*/ 226 w 255"/>
                <a:gd name="T73" fmla="*/ 286 h 304"/>
                <a:gd name="T74" fmla="*/ 202 w 255"/>
                <a:gd name="T75" fmla="*/ 296 h 304"/>
                <a:gd name="T76" fmla="*/ 174 w 255"/>
                <a:gd name="T77" fmla="*/ 302 h 304"/>
                <a:gd name="T78" fmla="*/ 146 w 255"/>
                <a:gd name="T79" fmla="*/ 304 h 304"/>
                <a:gd name="T80" fmla="*/ 115 w 255"/>
                <a:gd name="T81" fmla="*/ 302 h 304"/>
                <a:gd name="T82" fmla="*/ 85 w 255"/>
                <a:gd name="T83" fmla="*/ 294 h 304"/>
                <a:gd name="T84" fmla="*/ 59 w 255"/>
                <a:gd name="T85" fmla="*/ 282 h 304"/>
                <a:gd name="T86" fmla="*/ 39 w 255"/>
                <a:gd name="T87" fmla="*/ 264 h 304"/>
                <a:gd name="T88" fmla="*/ 22 w 255"/>
                <a:gd name="T89" fmla="*/ 242 h 304"/>
                <a:gd name="T90" fmla="*/ 10 w 255"/>
                <a:gd name="T91" fmla="*/ 216 h 304"/>
                <a:gd name="T92" fmla="*/ 2 w 255"/>
                <a:gd name="T93" fmla="*/ 185 h 304"/>
                <a:gd name="T94" fmla="*/ 0 w 255"/>
                <a:gd name="T95" fmla="*/ 149 h 304"/>
                <a:gd name="T96" fmla="*/ 2 w 255"/>
                <a:gd name="T97" fmla="*/ 115 h 304"/>
                <a:gd name="T98" fmla="*/ 10 w 255"/>
                <a:gd name="T99" fmla="*/ 86 h 304"/>
                <a:gd name="T100" fmla="*/ 22 w 255"/>
                <a:gd name="T101" fmla="*/ 60 h 304"/>
                <a:gd name="T102" fmla="*/ 39 w 255"/>
                <a:gd name="T103" fmla="*/ 40 h 304"/>
                <a:gd name="T104" fmla="*/ 59 w 255"/>
                <a:gd name="T105" fmla="*/ 22 h 304"/>
                <a:gd name="T106" fmla="*/ 83 w 255"/>
                <a:gd name="T107" fmla="*/ 10 h 304"/>
                <a:gd name="T108" fmla="*/ 109 w 255"/>
                <a:gd name="T109" fmla="*/ 2 h 304"/>
                <a:gd name="T110" fmla="*/ 136 w 255"/>
                <a:gd name="T1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5" h="304">
                  <a:moveTo>
                    <a:pt x="138" y="42"/>
                  </a:moveTo>
                  <a:lnTo>
                    <a:pt x="117" y="46"/>
                  </a:lnTo>
                  <a:lnTo>
                    <a:pt x="97" y="52"/>
                  </a:lnTo>
                  <a:lnTo>
                    <a:pt x="79" y="66"/>
                  </a:lnTo>
                  <a:lnTo>
                    <a:pt x="67" y="82"/>
                  </a:lnTo>
                  <a:lnTo>
                    <a:pt x="57" y="101"/>
                  </a:lnTo>
                  <a:lnTo>
                    <a:pt x="51" y="125"/>
                  </a:lnTo>
                  <a:lnTo>
                    <a:pt x="208" y="125"/>
                  </a:lnTo>
                  <a:lnTo>
                    <a:pt x="208" y="119"/>
                  </a:lnTo>
                  <a:lnTo>
                    <a:pt x="206" y="97"/>
                  </a:lnTo>
                  <a:lnTo>
                    <a:pt x="200" y="78"/>
                  </a:lnTo>
                  <a:lnTo>
                    <a:pt x="190" y="64"/>
                  </a:lnTo>
                  <a:lnTo>
                    <a:pt x="176" y="52"/>
                  </a:lnTo>
                  <a:lnTo>
                    <a:pt x="158" y="46"/>
                  </a:lnTo>
                  <a:lnTo>
                    <a:pt x="138" y="42"/>
                  </a:lnTo>
                  <a:close/>
                  <a:moveTo>
                    <a:pt x="136" y="0"/>
                  </a:moveTo>
                  <a:lnTo>
                    <a:pt x="164" y="2"/>
                  </a:lnTo>
                  <a:lnTo>
                    <a:pt x="188" y="10"/>
                  </a:lnTo>
                  <a:lnTo>
                    <a:pt x="210" y="20"/>
                  </a:lnTo>
                  <a:lnTo>
                    <a:pt x="226" y="36"/>
                  </a:lnTo>
                  <a:lnTo>
                    <a:pt x="240" y="56"/>
                  </a:lnTo>
                  <a:lnTo>
                    <a:pt x="249" y="78"/>
                  </a:lnTo>
                  <a:lnTo>
                    <a:pt x="253" y="103"/>
                  </a:lnTo>
                  <a:lnTo>
                    <a:pt x="255" y="129"/>
                  </a:lnTo>
                  <a:lnTo>
                    <a:pt x="253" y="165"/>
                  </a:lnTo>
                  <a:lnTo>
                    <a:pt x="51" y="165"/>
                  </a:lnTo>
                  <a:lnTo>
                    <a:pt x="55" y="193"/>
                  </a:lnTo>
                  <a:lnTo>
                    <a:pt x="65" y="216"/>
                  </a:lnTo>
                  <a:lnTo>
                    <a:pt x="79" y="234"/>
                  </a:lnTo>
                  <a:lnTo>
                    <a:pt x="97" y="248"/>
                  </a:lnTo>
                  <a:lnTo>
                    <a:pt x="123" y="256"/>
                  </a:lnTo>
                  <a:lnTo>
                    <a:pt x="150" y="260"/>
                  </a:lnTo>
                  <a:lnTo>
                    <a:pt x="178" y="256"/>
                  </a:lnTo>
                  <a:lnTo>
                    <a:pt x="204" y="248"/>
                  </a:lnTo>
                  <a:lnTo>
                    <a:pt x="224" y="236"/>
                  </a:lnTo>
                  <a:lnTo>
                    <a:pt x="245" y="270"/>
                  </a:lnTo>
                  <a:lnTo>
                    <a:pt x="226" y="286"/>
                  </a:lnTo>
                  <a:lnTo>
                    <a:pt x="202" y="296"/>
                  </a:lnTo>
                  <a:lnTo>
                    <a:pt x="174" y="302"/>
                  </a:lnTo>
                  <a:lnTo>
                    <a:pt x="146" y="304"/>
                  </a:lnTo>
                  <a:lnTo>
                    <a:pt x="115" y="302"/>
                  </a:lnTo>
                  <a:lnTo>
                    <a:pt x="85" y="294"/>
                  </a:lnTo>
                  <a:lnTo>
                    <a:pt x="59" y="282"/>
                  </a:lnTo>
                  <a:lnTo>
                    <a:pt x="39" y="264"/>
                  </a:lnTo>
                  <a:lnTo>
                    <a:pt x="22" y="242"/>
                  </a:lnTo>
                  <a:lnTo>
                    <a:pt x="10" y="216"/>
                  </a:lnTo>
                  <a:lnTo>
                    <a:pt x="2" y="185"/>
                  </a:lnTo>
                  <a:lnTo>
                    <a:pt x="0" y="149"/>
                  </a:lnTo>
                  <a:lnTo>
                    <a:pt x="2" y="115"/>
                  </a:lnTo>
                  <a:lnTo>
                    <a:pt x="10" y="86"/>
                  </a:lnTo>
                  <a:lnTo>
                    <a:pt x="22" y="60"/>
                  </a:lnTo>
                  <a:lnTo>
                    <a:pt x="39" y="40"/>
                  </a:lnTo>
                  <a:lnTo>
                    <a:pt x="59" y="22"/>
                  </a:lnTo>
                  <a:lnTo>
                    <a:pt x="83" y="10"/>
                  </a:lnTo>
                  <a:lnTo>
                    <a:pt x="109" y="2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auto">
            <a:xfrm>
              <a:off x="5586413" y="2159000"/>
              <a:ext cx="328613" cy="228600"/>
            </a:xfrm>
            <a:custGeom>
              <a:avLst/>
              <a:gdLst>
                <a:gd name="T0" fmla="*/ 0 w 414"/>
                <a:gd name="T1" fmla="*/ 0 h 287"/>
                <a:gd name="T2" fmla="*/ 56 w 414"/>
                <a:gd name="T3" fmla="*/ 0 h 287"/>
                <a:gd name="T4" fmla="*/ 117 w 414"/>
                <a:gd name="T5" fmla="*/ 232 h 287"/>
                <a:gd name="T6" fmla="*/ 185 w 414"/>
                <a:gd name="T7" fmla="*/ 22 h 287"/>
                <a:gd name="T8" fmla="*/ 236 w 414"/>
                <a:gd name="T9" fmla="*/ 22 h 287"/>
                <a:gd name="T10" fmla="*/ 301 w 414"/>
                <a:gd name="T11" fmla="*/ 236 h 287"/>
                <a:gd name="T12" fmla="*/ 363 w 414"/>
                <a:gd name="T13" fmla="*/ 0 h 287"/>
                <a:gd name="T14" fmla="*/ 414 w 414"/>
                <a:gd name="T15" fmla="*/ 0 h 287"/>
                <a:gd name="T16" fmla="*/ 325 w 414"/>
                <a:gd name="T17" fmla="*/ 287 h 287"/>
                <a:gd name="T18" fmla="*/ 274 w 414"/>
                <a:gd name="T19" fmla="*/ 287 h 287"/>
                <a:gd name="T20" fmla="*/ 208 w 414"/>
                <a:gd name="T21" fmla="*/ 81 h 287"/>
                <a:gd name="T22" fmla="*/ 141 w 414"/>
                <a:gd name="T23" fmla="*/ 287 h 287"/>
                <a:gd name="T24" fmla="*/ 89 w 414"/>
                <a:gd name="T25" fmla="*/ 287 h 287"/>
                <a:gd name="T26" fmla="*/ 0 w 414"/>
                <a:gd name="T2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287">
                  <a:moveTo>
                    <a:pt x="0" y="0"/>
                  </a:moveTo>
                  <a:lnTo>
                    <a:pt x="56" y="0"/>
                  </a:lnTo>
                  <a:lnTo>
                    <a:pt x="117" y="232"/>
                  </a:lnTo>
                  <a:lnTo>
                    <a:pt x="185" y="22"/>
                  </a:lnTo>
                  <a:lnTo>
                    <a:pt x="236" y="22"/>
                  </a:lnTo>
                  <a:lnTo>
                    <a:pt x="301" y="236"/>
                  </a:lnTo>
                  <a:lnTo>
                    <a:pt x="363" y="0"/>
                  </a:lnTo>
                  <a:lnTo>
                    <a:pt x="414" y="0"/>
                  </a:lnTo>
                  <a:lnTo>
                    <a:pt x="325" y="287"/>
                  </a:lnTo>
                  <a:lnTo>
                    <a:pt x="274" y="287"/>
                  </a:lnTo>
                  <a:lnTo>
                    <a:pt x="208" y="81"/>
                  </a:lnTo>
                  <a:lnTo>
                    <a:pt x="141" y="287"/>
                  </a:lnTo>
                  <a:lnTo>
                    <a:pt x="89" y="2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auto">
            <a:xfrm>
              <a:off x="5951538" y="2060575"/>
              <a:ext cx="198438" cy="327025"/>
            </a:xfrm>
            <a:custGeom>
              <a:avLst/>
              <a:gdLst>
                <a:gd name="T0" fmla="*/ 0 w 252"/>
                <a:gd name="T1" fmla="*/ 0 h 412"/>
                <a:gd name="T2" fmla="*/ 52 w 252"/>
                <a:gd name="T3" fmla="*/ 0 h 412"/>
                <a:gd name="T4" fmla="*/ 52 w 252"/>
                <a:gd name="T5" fmla="*/ 166 h 412"/>
                <a:gd name="T6" fmla="*/ 67 w 252"/>
                <a:gd name="T7" fmla="*/ 147 h 412"/>
                <a:gd name="T8" fmla="*/ 89 w 252"/>
                <a:gd name="T9" fmla="*/ 131 h 412"/>
                <a:gd name="T10" fmla="*/ 117 w 252"/>
                <a:gd name="T11" fmla="*/ 121 h 412"/>
                <a:gd name="T12" fmla="*/ 149 w 252"/>
                <a:gd name="T13" fmla="*/ 117 h 412"/>
                <a:gd name="T14" fmla="*/ 178 w 252"/>
                <a:gd name="T15" fmla="*/ 121 h 412"/>
                <a:gd name="T16" fmla="*/ 204 w 252"/>
                <a:gd name="T17" fmla="*/ 129 h 412"/>
                <a:gd name="T18" fmla="*/ 224 w 252"/>
                <a:gd name="T19" fmla="*/ 145 h 412"/>
                <a:gd name="T20" fmla="*/ 240 w 252"/>
                <a:gd name="T21" fmla="*/ 166 h 412"/>
                <a:gd name="T22" fmla="*/ 248 w 252"/>
                <a:gd name="T23" fmla="*/ 194 h 412"/>
                <a:gd name="T24" fmla="*/ 252 w 252"/>
                <a:gd name="T25" fmla="*/ 228 h 412"/>
                <a:gd name="T26" fmla="*/ 252 w 252"/>
                <a:gd name="T27" fmla="*/ 412 h 412"/>
                <a:gd name="T28" fmla="*/ 200 w 252"/>
                <a:gd name="T29" fmla="*/ 412 h 412"/>
                <a:gd name="T30" fmla="*/ 200 w 252"/>
                <a:gd name="T31" fmla="*/ 234 h 412"/>
                <a:gd name="T32" fmla="*/ 198 w 252"/>
                <a:gd name="T33" fmla="*/ 210 h 412"/>
                <a:gd name="T34" fmla="*/ 192 w 252"/>
                <a:gd name="T35" fmla="*/ 192 h 412"/>
                <a:gd name="T36" fmla="*/ 184 w 252"/>
                <a:gd name="T37" fmla="*/ 178 h 412"/>
                <a:gd name="T38" fmla="*/ 172 w 252"/>
                <a:gd name="T39" fmla="*/ 168 h 412"/>
                <a:gd name="T40" fmla="*/ 157 w 252"/>
                <a:gd name="T41" fmla="*/ 162 h 412"/>
                <a:gd name="T42" fmla="*/ 137 w 252"/>
                <a:gd name="T43" fmla="*/ 160 h 412"/>
                <a:gd name="T44" fmla="*/ 113 w 252"/>
                <a:gd name="T45" fmla="*/ 164 h 412"/>
                <a:gd name="T46" fmla="*/ 91 w 252"/>
                <a:gd name="T47" fmla="*/ 172 h 412"/>
                <a:gd name="T48" fmla="*/ 75 w 252"/>
                <a:gd name="T49" fmla="*/ 186 h 412"/>
                <a:gd name="T50" fmla="*/ 61 w 252"/>
                <a:gd name="T51" fmla="*/ 206 h 412"/>
                <a:gd name="T52" fmla="*/ 54 w 252"/>
                <a:gd name="T53" fmla="*/ 230 h 412"/>
                <a:gd name="T54" fmla="*/ 52 w 252"/>
                <a:gd name="T55" fmla="*/ 259 h 412"/>
                <a:gd name="T56" fmla="*/ 52 w 252"/>
                <a:gd name="T57" fmla="*/ 412 h 412"/>
                <a:gd name="T58" fmla="*/ 0 w 252"/>
                <a:gd name="T59" fmla="*/ 412 h 412"/>
                <a:gd name="T60" fmla="*/ 0 w 252"/>
                <a:gd name="T6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2" h="412">
                  <a:moveTo>
                    <a:pt x="0" y="0"/>
                  </a:moveTo>
                  <a:lnTo>
                    <a:pt x="52" y="0"/>
                  </a:lnTo>
                  <a:lnTo>
                    <a:pt x="52" y="166"/>
                  </a:lnTo>
                  <a:lnTo>
                    <a:pt x="67" y="147"/>
                  </a:lnTo>
                  <a:lnTo>
                    <a:pt x="89" y="131"/>
                  </a:lnTo>
                  <a:lnTo>
                    <a:pt x="117" y="121"/>
                  </a:lnTo>
                  <a:lnTo>
                    <a:pt x="149" y="117"/>
                  </a:lnTo>
                  <a:lnTo>
                    <a:pt x="178" y="121"/>
                  </a:lnTo>
                  <a:lnTo>
                    <a:pt x="204" y="129"/>
                  </a:lnTo>
                  <a:lnTo>
                    <a:pt x="224" y="145"/>
                  </a:lnTo>
                  <a:lnTo>
                    <a:pt x="240" y="166"/>
                  </a:lnTo>
                  <a:lnTo>
                    <a:pt x="248" y="194"/>
                  </a:lnTo>
                  <a:lnTo>
                    <a:pt x="252" y="228"/>
                  </a:lnTo>
                  <a:lnTo>
                    <a:pt x="252" y="412"/>
                  </a:lnTo>
                  <a:lnTo>
                    <a:pt x="200" y="412"/>
                  </a:lnTo>
                  <a:lnTo>
                    <a:pt x="200" y="234"/>
                  </a:lnTo>
                  <a:lnTo>
                    <a:pt x="198" y="210"/>
                  </a:lnTo>
                  <a:lnTo>
                    <a:pt x="192" y="192"/>
                  </a:lnTo>
                  <a:lnTo>
                    <a:pt x="184" y="178"/>
                  </a:lnTo>
                  <a:lnTo>
                    <a:pt x="172" y="168"/>
                  </a:lnTo>
                  <a:lnTo>
                    <a:pt x="157" y="162"/>
                  </a:lnTo>
                  <a:lnTo>
                    <a:pt x="137" y="160"/>
                  </a:lnTo>
                  <a:lnTo>
                    <a:pt x="113" y="164"/>
                  </a:lnTo>
                  <a:lnTo>
                    <a:pt x="91" y="172"/>
                  </a:lnTo>
                  <a:lnTo>
                    <a:pt x="75" y="186"/>
                  </a:lnTo>
                  <a:lnTo>
                    <a:pt x="61" y="206"/>
                  </a:lnTo>
                  <a:lnTo>
                    <a:pt x="54" y="230"/>
                  </a:lnTo>
                  <a:lnTo>
                    <a:pt x="52" y="259"/>
                  </a:lnTo>
                  <a:lnTo>
                    <a:pt x="52" y="412"/>
                  </a:lnTo>
                  <a:lnTo>
                    <a:pt x="0" y="4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auto">
            <a:xfrm>
              <a:off x="6197600" y="2152650"/>
              <a:ext cx="206375" cy="241300"/>
            </a:xfrm>
            <a:custGeom>
              <a:avLst/>
              <a:gdLst>
                <a:gd name="T0" fmla="*/ 89 w 260"/>
                <a:gd name="T1" fmla="*/ 164 h 303"/>
                <a:gd name="T2" fmla="*/ 54 w 260"/>
                <a:gd name="T3" fmla="*/ 190 h 303"/>
                <a:gd name="T4" fmla="*/ 54 w 260"/>
                <a:gd name="T5" fmla="*/ 232 h 303"/>
                <a:gd name="T6" fmla="*/ 79 w 260"/>
                <a:gd name="T7" fmla="*/ 255 h 303"/>
                <a:gd name="T8" fmla="*/ 123 w 260"/>
                <a:gd name="T9" fmla="*/ 257 h 303"/>
                <a:gd name="T10" fmla="*/ 147 w 260"/>
                <a:gd name="T11" fmla="*/ 248 h 303"/>
                <a:gd name="T12" fmla="*/ 163 w 260"/>
                <a:gd name="T13" fmla="*/ 236 h 303"/>
                <a:gd name="T14" fmla="*/ 173 w 260"/>
                <a:gd name="T15" fmla="*/ 220 h 303"/>
                <a:gd name="T16" fmla="*/ 182 w 260"/>
                <a:gd name="T17" fmla="*/ 176 h 303"/>
                <a:gd name="T18" fmla="*/ 119 w 260"/>
                <a:gd name="T19" fmla="*/ 162 h 303"/>
                <a:gd name="T20" fmla="*/ 163 w 260"/>
                <a:gd name="T21" fmla="*/ 6 h 303"/>
                <a:gd name="T22" fmla="*/ 198 w 260"/>
                <a:gd name="T23" fmla="*/ 24 h 303"/>
                <a:gd name="T24" fmla="*/ 222 w 260"/>
                <a:gd name="T25" fmla="*/ 55 h 303"/>
                <a:gd name="T26" fmla="*/ 230 w 260"/>
                <a:gd name="T27" fmla="*/ 107 h 303"/>
                <a:gd name="T28" fmla="*/ 232 w 260"/>
                <a:gd name="T29" fmla="*/ 244 h 303"/>
                <a:gd name="T30" fmla="*/ 236 w 260"/>
                <a:gd name="T31" fmla="*/ 253 h 303"/>
                <a:gd name="T32" fmla="*/ 246 w 260"/>
                <a:gd name="T33" fmla="*/ 257 h 303"/>
                <a:gd name="T34" fmla="*/ 260 w 260"/>
                <a:gd name="T35" fmla="*/ 257 h 303"/>
                <a:gd name="T36" fmla="*/ 254 w 260"/>
                <a:gd name="T37" fmla="*/ 295 h 303"/>
                <a:gd name="T38" fmla="*/ 234 w 260"/>
                <a:gd name="T39" fmla="*/ 297 h 303"/>
                <a:gd name="T40" fmla="*/ 200 w 260"/>
                <a:gd name="T41" fmla="*/ 285 h 303"/>
                <a:gd name="T42" fmla="*/ 188 w 260"/>
                <a:gd name="T43" fmla="*/ 251 h 303"/>
                <a:gd name="T44" fmla="*/ 153 w 260"/>
                <a:gd name="T45" fmla="*/ 289 h 303"/>
                <a:gd name="T46" fmla="*/ 95 w 260"/>
                <a:gd name="T47" fmla="*/ 303 h 303"/>
                <a:gd name="T48" fmla="*/ 54 w 260"/>
                <a:gd name="T49" fmla="*/ 295 h 303"/>
                <a:gd name="T50" fmla="*/ 34 w 260"/>
                <a:gd name="T51" fmla="*/ 285 h 303"/>
                <a:gd name="T52" fmla="*/ 18 w 260"/>
                <a:gd name="T53" fmla="*/ 269 h 303"/>
                <a:gd name="T54" fmla="*/ 6 w 260"/>
                <a:gd name="T55" fmla="*/ 249 h 303"/>
                <a:gd name="T56" fmla="*/ 0 w 260"/>
                <a:gd name="T57" fmla="*/ 214 h 303"/>
                <a:gd name="T58" fmla="*/ 10 w 260"/>
                <a:gd name="T59" fmla="*/ 172 h 303"/>
                <a:gd name="T60" fmla="*/ 26 w 260"/>
                <a:gd name="T61" fmla="*/ 152 h 303"/>
                <a:gd name="T62" fmla="*/ 54 w 260"/>
                <a:gd name="T63" fmla="*/ 137 h 303"/>
                <a:gd name="T64" fmla="*/ 119 w 260"/>
                <a:gd name="T65" fmla="*/ 125 h 303"/>
                <a:gd name="T66" fmla="*/ 182 w 260"/>
                <a:gd name="T67" fmla="*/ 107 h 303"/>
                <a:gd name="T68" fmla="*/ 167 w 260"/>
                <a:gd name="T69" fmla="*/ 59 h 303"/>
                <a:gd name="T70" fmla="*/ 137 w 260"/>
                <a:gd name="T71" fmla="*/ 43 h 303"/>
                <a:gd name="T72" fmla="*/ 91 w 260"/>
                <a:gd name="T73" fmla="*/ 43 h 303"/>
                <a:gd name="T74" fmla="*/ 50 w 260"/>
                <a:gd name="T75" fmla="*/ 57 h 303"/>
                <a:gd name="T76" fmla="*/ 8 w 260"/>
                <a:gd name="T77" fmla="*/ 35 h 303"/>
                <a:gd name="T78" fmla="*/ 60 w 260"/>
                <a:gd name="T79" fmla="*/ 8 h 303"/>
                <a:gd name="T80" fmla="*/ 119 w 260"/>
                <a:gd name="T8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0" h="303">
                  <a:moveTo>
                    <a:pt x="119" y="162"/>
                  </a:moveTo>
                  <a:lnTo>
                    <a:pt x="89" y="164"/>
                  </a:lnTo>
                  <a:lnTo>
                    <a:pt x="68" y="174"/>
                  </a:lnTo>
                  <a:lnTo>
                    <a:pt x="54" y="190"/>
                  </a:lnTo>
                  <a:lnTo>
                    <a:pt x="50" y="212"/>
                  </a:lnTo>
                  <a:lnTo>
                    <a:pt x="54" y="232"/>
                  </a:lnTo>
                  <a:lnTo>
                    <a:pt x="64" y="248"/>
                  </a:lnTo>
                  <a:lnTo>
                    <a:pt x="79" y="255"/>
                  </a:lnTo>
                  <a:lnTo>
                    <a:pt x="105" y="259"/>
                  </a:lnTo>
                  <a:lnTo>
                    <a:pt x="123" y="257"/>
                  </a:lnTo>
                  <a:lnTo>
                    <a:pt x="137" y="253"/>
                  </a:lnTo>
                  <a:lnTo>
                    <a:pt x="147" y="248"/>
                  </a:lnTo>
                  <a:lnTo>
                    <a:pt x="155" y="244"/>
                  </a:lnTo>
                  <a:lnTo>
                    <a:pt x="163" y="236"/>
                  </a:lnTo>
                  <a:lnTo>
                    <a:pt x="169" y="228"/>
                  </a:lnTo>
                  <a:lnTo>
                    <a:pt x="173" y="220"/>
                  </a:lnTo>
                  <a:lnTo>
                    <a:pt x="177" y="210"/>
                  </a:lnTo>
                  <a:lnTo>
                    <a:pt x="182" y="176"/>
                  </a:lnTo>
                  <a:lnTo>
                    <a:pt x="182" y="162"/>
                  </a:lnTo>
                  <a:lnTo>
                    <a:pt x="119" y="162"/>
                  </a:lnTo>
                  <a:close/>
                  <a:moveTo>
                    <a:pt x="119" y="0"/>
                  </a:moveTo>
                  <a:lnTo>
                    <a:pt x="163" y="6"/>
                  </a:lnTo>
                  <a:lnTo>
                    <a:pt x="180" y="12"/>
                  </a:lnTo>
                  <a:lnTo>
                    <a:pt x="198" y="24"/>
                  </a:lnTo>
                  <a:lnTo>
                    <a:pt x="212" y="37"/>
                  </a:lnTo>
                  <a:lnTo>
                    <a:pt x="222" y="55"/>
                  </a:lnTo>
                  <a:lnTo>
                    <a:pt x="228" y="79"/>
                  </a:lnTo>
                  <a:lnTo>
                    <a:pt x="230" y="107"/>
                  </a:lnTo>
                  <a:lnTo>
                    <a:pt x="230" y="236"/>
                  </a:lnTo>
                  <a:lnTo>
                    <a:pt x="232" y="244"/>
                  </a:lnTo>
                  <a:lnTo>
                    <a:pt x="232" y="249"/>
                  </a:lnTo>
                  <a:lnTo>
                    <a:pt x="236" y="253"/>
                  </a:lnTo>
                  <a:lnTo>
                    <a:pt x="240" y="255"/>
                  </a:lnTo>
                  <a:lnTo>
                    <a:pt x="246" y="257"/>
                  </a:lnTo>
                  <a:lnTo>
                    <a:pt x="254" y="257"/>
                  </a:lnTo>
                  <a:lnTo>
                    <a:pt x="260" y="257"/>
                  </a:lnTo>
                  <a:lnTo>
                    <a:pt x="260" y="293"/>
                  </a:lnTo>
                  <a:lnTo>
                    <a:pt x="254" y="295"/>
                  </a:lnTo>
                  <a:lnTo>
                    <a:pt x="248" y="297"/>
                  </a:lnTo>
                  <a:lnTo>
                    <a:pt x="234" y="297"/>
                  </a:lnTo>
                  <a:lnTo>
                    <a:pt x="214" y="295"/>
                  </a:lnTo>
                  <a:lnTo>
                    <a:pt x="200" y="285"/>
                  </a:lnTo>
                  <a:lnTo>
                    <a:pt x="192" y="271"/>
                  </a:lnTo>
                  <a:lnTo>
                    <a:pt x="188" y="251"/>
                  </a:lnTo>
                  <a:lnTo>
                    <a:pt x="173" y="273"/>
                  </a:lnTo>
                  <a:lnTo>
                    <a:pt x="153" y="289"/>
                  </a:lnTo>
                  <a:lnTo>
                    <a:pt x="125" y="299"/>
                  </a:lnTo>
                  <a:lnTo>
                    <a:pt x="95" y="303"/>
                  </a:lnTo>
                  <a:lnTo>
                    <a:pt x="73" y="301"/>
                  </a:lnTo>
                  <a:lnTo>
                    <a:pt x="54" y="295"/>
                  </a:lnTo>
                  <a:lnTo>
                    <a:pt x="44" y="291"/>
                  </a:lnTo>
                  <a:lnTo>
                    <a:pt x="34" y="285"/>
                  </a:lnTo>
                  <a:lnTo>
                    <a:pt x="24" y="277"/>
                  </a:lnTo>
                  <a:lnTo>
                    <a:pt x="18" y="269"/>
                  </a:lnTo>
                  <a:lnTo>
                    <a:pt x="12" y="259"/>
                  </a:lnTo>
                  <a:lnTo>
                    <a:pt x="6" y="249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2" y="192"/>
                  </a:lnTo>
                  <a:lnTo>
                    <a:pt x="10" y="172"/>
                  </a:lnTo>
                  <a:lnTo>
                    <a:pt x="18" y="162"/>
                  </a:lnTo>
                  <a:lnTo>
                    <a:pt x="26" y="152"/>
                  </a:lnTo>
                  <a:lnTo>
                    <a:pt x="36" y="144"/>
                  </a:lnTo>
                  <a:lnTo>
                    <a:pt x="54" y="137"/>
                  </a:lnTo>
                  <a:lnTo>
                    <a:pt x="73" y="129"/>
                  </a:lnTo>
                  <a:lnTo>
                    <a:pt x="119" y="125"/>
                  </a:lnTo>
                  <a:lnTo>
                    <a:pt x="182" y="125"/>
                  </a:lnTo>
                  <a:lnTo>
                    <a:pt x="182" y="107"/>
                  </a:lnTo>
                  <a:lnTo>
                    <a:pt x="179" y="79"/>
                  </a:lnTo>
                  <a:lnTo>
                    <a:pt x="167" y="59"/>
                  </a:lnTo>
                  <a:lnTo>
                    <a:pt x="155" y="49"/>
                  </a:lnTo>
                  <a:lnTo>
                    <a:pt x="137" y="43"/>
                  </a:lnTo>
                  <a:lnTo>
                    <a:pt x="113" y="43"/>
                  </a:lnTo>
                  <a:lnTo>
                    <a:pt x="91" y="43"/>
                  </a:lnTo>
                  <a:lnTo>
                    <a:pt x="70" y="49"/>
                  </a:lnTo>
                  <a:lnTo>
                    <a:pt x="50" y="57"/>
                  </a:lnTo>
                  <a:lnTo>
                    <a:pt x="30" y="69"/>
                  </a:lnTo>
                  <a:lnTo>
                    <a:pt x="8" y="35"/>
                  </a:lnTo>
                  <a:lnTo>
                    <a:pt x="32" y="20"/>
                  </a:lnTo>
                  <a:lnTo>
                    <a:pt x="60" y="8"/>
                  </a:lnTo>
                  <a:lnTo>
                    <a:pt x="87" y="2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auto">
            <a:xfrm>
              <a:off x="6423025" y="2101850"/>
              <a:ext cx="136525" cy="288925"/>
            </a:xfrm>
            <a:custGeom>
              <a:avLst/>
              <a:gdLst>
                <a:gd name="T0" fmla="*/ 49 w 172"/>
                <a:gd name="T1" fmla="*/ 0 h 365"/>
                <a:gd name="T2" fmla="*/ 101 w 172"/>
                <a:gd name="T3" fmla="*/ 0 h 365"/>
                <a:gd name="T4" fmla="*/ 101 w 172"/>
                <a:gd name="T5" fmla="*/ 74 h 365"/>
                <a:gd name="T6" fmla="*/ 172 w 172"/>
                <a:gd name="T7" fmla="*/ 74 h 365"/>
                <a:gd name="T8" fmla="*/ 172 w 172"/>
                <a:gd name="T9" fmla="*/ 115 h 365"/>
                <a:gd name="T10" fmla="*/ 101 w 172"/>
                <a:gd name="T11" fmla="*/ 115 h 365"/>
                <a:gd name="T12" fmla="*/ 101 w 172"/>
                <a:gd name="T13" fmla="*/ 270 h 365"/>
                <a:gd name="T14" fmla="*/ 101 w 172"/>
                <a:gd name="T15" fmla="*/ 288 h 365"/>
                <a:gd name="T16" fmla="*/ 105 w 172"/>
                <a:gd name="T17" fmla="*/ 302 h 365"/>
                <a:gd name="T18" fmla="*/ 113 w 172"/>
                <a:gd name="T19" fmla="*/ 312 h 365"/>
                <a:gd name="T20" fmla="*/ 130 w 172"/>
                <a:gd name="T21" fmla="*/ 319 h 365"/>
                <a:gd name="T22" fmla="*/ 158 w 172"/>
                <a:gd name="T23" fmla="*/ 321 h 365"/>
                <a:gd name="T24" fmla="*/ 172 w 172"/>
                <a:gd name="T25" fmla="*/ 321 h 365"/>
                <a:gd name="T26" fmla="*/ 172 w 172"/>
                <a:gd name="T27" fmla="*/ 361 h 365"/>
                <a:gd name="T28" fmla="*/ 156 w 172"/>
                <a:gd name="T29" fmla="*/ 363 h 365"/>
                <a:gd name="T30" fmla="*/ 148 w 172"/>
                <a:gd name="T31" fmla="*/ 363 h 365"/>
                <a:gd name="T32" fmla="*/ 140 w 172"/>
                <a:gd name="T33" fmla="*/ 365 h 365"/>
                <a:gd name="T34" fmla="*/ 111 w 172"/>
                <a:gd name="T35" fmla="*/ 361 h 365"/>
                <a:gd name="T36" fmla="*/ 87 w 172"/>
                <a:gd name="T37" fmla="*/ 353 h 365"/>
                <a:gd name="T38" fmla="*/ 71 w 172"/>
                <a:gd name="T39" fmla="*/ 341 h 365"/>
                <a:gd name="T40" fmla="*/ 57 w 172"/>
                <a:gd name="T41" fmla="*/ 321 h 365"/>
                <a:gd name="T42" fmla="*/ 51 w 172"/>
                <a:gd name="T43" fmla="*/ 298 h 365"/>
                <a:gd name="T44" fmla="*/ 49 w 172"/>
                <a:gd name="T45" fmla="*/ 264 h 365"/>
                <a:gd name="T46" fmla="*/ 49 w 172"/>
                <a:gd name="T47" fmla="*/ 115 h 365"/>
                <a:gd name="T48" fmla="*/ 0 w 172"/>
                <a:gd name="T49" fmla="*/ 115 h 365"/>
                <a:gd name="T50" fmla="*/ 0 w 172"/>
                <a:gd name="T51" fmla="*/ 74 h 365"/>
                <a:gd name="T52" fmla="*/ 49 w 172"/>
                <a:gd name="T53" fmla="*/ 74 h 365"/>
                <a:gd name="T54" fmla="*/ 49 w 172"/>
                <a:gd name="T55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2" h="365">
                  <a:moveTo>
                    <a:pt x="49" y="0"/>
                  </a:moveTo>
                  <a:lnTo>
                    <a:pt x="101" y="0"/>
                  </a:lnTo>
                  <a:lnTo>
                    <a:pt x="101" y="74"/>
                  </a:lnTo>
                  <a:lnTo>
                    <a:pt x="172" y="74"/>
                  </a:lnTo>
                  <a:lnTo>
                    <a:pt x="172" y="115"/>
                  </a:lnTo>
                  <a:lnTo>
                    <a:pt x="101" y="115"/>
                  </a:lnTo>
                  <a:lnTo>
                    <a:pt x="101" y="270"/>
                  </a:lnTo>
                  <a:lnTo>
                    <a:pt x="101" y="288"/>
                  </a:lnTo>
                  <a:lnTo>
                    <a:pt x="105" y="302"/>
                  </a:lnTo>
                  <a:lnTo>
                    <a:pt x="113" y="312"/>
                  </a:lnTo>
                  <a:lnTo>
                    <a:pt x="130" y="319"/>
                  </a:lnTo>
                  <a:lnTo>
                    <a:pt x="158" y="321"/>
                  </a:lnTo>
                  <a:lnTo>
                    <a:pt x="172" y="321"/>
                  </a:lnTo>
                  <a:lnTo>
                    <a:pt x="172" y="361"/>
                  </a:lnTo>
                  <a:lnTo>
                    <a:pt x="156" y="363"/>
                  </a:lnTo>
                  <a:lnTo>
                    <a:pt x="148" y="363"/>
                  </a:lnTo>
                  <a:lnTo>
                    <a:pt x="140" y="365"/>
                  </a:lnTo>
                  <a:lnTo>
                    <a:pt x="111" y="361"/>
                  </a:lnTo>
                  <a:lnTo>
                    <a:pt x="87" y="353"/>
                  </a:lnTo>
                  <a:lnTo>
                    <a:pt x="71" y="341"/>
                  </a:lnTo>
                  <a:lnTo>
                    <a:pt x="57" y="321"/>
                  </a:lnTo>
                  <a:lnTo>
                    <a:pt x="51" y="298"/>
                  </a:lnTo>
                  <a:lnTo>
                    <a:pt x="49" y="264"/>
                  </a:lnTo>
                  <a:lnTo>
                    <a:pt x="49" y="115"/>
                  </a:lnTo>
                  <a:lnTo>
                    <a:pt x="0" y="115"/>
                  </a:lnTo>
                  <a:lnTo>
                    <a:pt x="0" y="74"/>
                  </a:lnTo>
                  <a:lnTo>
                    <a:pt x="49" y="74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auto">
            <a:xfrm>
              <a:off x="6600825" y="2071688"/>
              <a:ext cx="44450" cy="122237"/>
            </a:xfrm>
            <a:custGeom>
              <a:avLst/>
              <a:gdLst>
                <a:gd name="T0" fmla="*/ 0 w 58"/>
                <a:gd name="T1" fmla="*/ 0 h 154"/>
                <a:gd name="T2" fmla="*/ 58 w 58"/>
                <a:gd name="T3" fmla="*/ 0 h 154"/>
                <a:gd name="T4" fmla="*/ 58 w 58"/>
                <a:gd name="T5" fmla="*/ 35 h 154"/>
                <a:gd name="T6" fmla="*/ 56 w 58"/>
                <a:gd name="T7" fmla="*/ 71 h 154"/>
                <a:gd name="T8" fmla="*/ 50 w 58"/>
                <a:gd name="T9" fmla="*/ 103 h 154"/>
                <a:gd name="T10" fmla="*/ 42 w 58"/>
                <a:gd name="T11" fmla="*/ 131 h 154"/>
                <a:gd name="T12" fmla="*/ 30 w 58"/>
                <a:gd name="T13" fmla="*/ 154 h 154"/>
                <a:gd name="T14" fmla="*/ 0 w 58"/>
                <a:gd name="T15" fmla="*/ 138 h 154"/>
                <a:gd name="T16" fmla="*/ 16 w 58"/>
                <a:gd name="T17" fmla="*/ 101 h 154"/>
                <a:gd name="T18" fmla="*/ 22 w 58"/>
                <a:gd name="T19" fmla="*/ 61 h 154"/>
                <a:gd name="T20" fmla="*/ 0 w 58"/>
                <a:gd name="T21" fmla="*/ 61 h 154"/>
                <a:gd name="T22" fmla="*/ 0 w 58"/>
                <a:gd name="T2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54">
                  <a:moveTo>
                    <a:pt x="0" y="0"/>
                  </a:moveTo>
                  <a:lnTo>
                    <a:pt x="58" y="0"/>
                  </a:lnTo>
                  <a:lnTo>
                    <a:pt x="58" y="35"/>
                  </a:lnTo>
                  <a:lnTo>
                    <a:pt x="56" y="71"/>
                  </a:lnTo>
                  <a:lnTo>
                    <a:pt x="50" y="103"/>
                  </a:lnTo>
                  <a:lnTo>
                    <a:pt x="42" y="131"/>
                  </a:lnTo>
                  <a:lnTo>
                    <a:pt x="30" y="154"/>
                  </a:lnTo>
                  <a:lnTo>
                    <a:pt x="0" y="138"/>
                  </a:lnTo>
                  <a:lnTo>
                    <a:pt x="16" y="101"/>
                  </a:lnTo>
                  <a:lnTo>
                    <a:pt x="22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auto">
            <a:xfrm>
              <a:off x="6661150" y="2152650"/>
              <a:ext cx="177800" cy="241300"/>
            </a:xfrm>
            <a:custGeom>
              <a:avLst/>
              <a:gdLst>
                <a:gd name="T0" fmla="*/ 170 w 224"/>
                <a:gd name="T1" fmla="*/ 8 h 303"/>
                <a:gd name="T2" fmla="*/ 216 w 224"/>
                <a:gd name="T3" fmla="*/ 30 h 303"/>
                <a:gd name="T4" fmla="*/ 160 w 224"/>
                <a:gd name="T5" fmla="*/ 49 h 303"/>
                <a:gd name="T6" fmla="*/ 117 w 224"/>
                <a:gd name="T7" fmla="*/ 43 h 303"/>
                <a:gd name="T8" fmla="*/ 77 w 224"/>
                <a:gd name="T9" fmla="*/ 51 h 303"/>
                <a:gd name="T10" fmla="*/ 65 w 224"/>
                <a:gd name="T11" fmla="*/ 63 h 303"/>
                <a:gd name="T12" fmla="*/ 61 w 224"/>
                <a:gd name="T13" fmla="*/ 83 h 303"/>
                <a:gd name="T14" fmla="*/ 67 w 224"/>
                <a:gd name="T15" fmla="*/ 103 h 303"/>
                <a:gd name="T16" fmla="*/ 79 w 224"/>
                <a:gd name="T17" fmla="*/ 111 h 303"/>
                <a:gd name="T18" fmla="*/ 97 w 224"/>
                <a:gd name="T19" fmla="*/ 119 h 303"/>
                <a:gd name="T20" fmla="*/ 182 w 224"/>
                <a:gd name="T21" fmla="*/ 148 h 303"/>
                <a:gd name="T22" fmla="*/ 218 w 224"/>
                <a:gd name="T23" fmla="*/ 188 h 303"/>
                <a:gd name="T24" fmla="*/ 220 w 224"/>
                <a:gd name="T25" fmla="*/ 240 h 303"/>
                <a:gd name="T26" fmla="*/ 194 w 224"/>
                <a:gd name="T27" fmla="*/ 279 h 303"/>
                <a:gd name="T28" fmla="*/ 144 w 224"/>
                <a:gd name="T29" fmla="*/ 301 h 303"/>
                <a:gd name="T30" fmla="*/ 79 w 224"/>
                <a:gd name="T31" fmla="*/ 301 h 303"/>
                <a:gd name="T32" fmla="*/ 24 w 224"/>
                <a:gd name="T33" fmla="*/ 281 h 303"/>
                <a:gd name="T34" fmla="*/ 24 w 224"/>
                <a:gd name="T35" fmla="*/ 230 h 303"/>
                <a:gd name="T36" fmla="*/ 65 w 224"/>
                <a:gd name="T37" fmla="*/ 251 h 303"/>
                <a:gd name="T38" fmla="*/ 113 w 224"/>
                <a:gd name="T39" fmla="*/ 259 h 303"/>
                <a:gd name="T40" fmla="*/ 156 w 224"/>
                <a:gd name="T41" fmla="*/ 249 h 303"/>
                <a:gd name="T42" fmla="*/ 172 w 224"/>
                <a:gd name="T43" fmla="*/ 216 h 303"/>
                <a:gd name="T44" fmla="*/ 168 w 224"/>
                <a:gd name="T45" fmla="*/ 198 h 303"/>
                <a:gd name="T46" fmla="*/ 156 w 224"/>
                <a:gd name="T47" fmla="*/ 186 h 303"/>
                <a:gd name="T48" fmla="*/ 135 w 224"/>
                <a:gd name="T49" fmla="*/ 176 h 303"/>
                <a:gd name="T50" fmla="*/ 49 w 224"/>
                <a:gd name="T51" fmla="*/ 148 h 303"/>
                <a:gd name="T52" fmla="*/ 14 w 224"/>
                <a:gd name="T53" fmla="*/ 109 h 303"/>
                <a:gd name="T54" fmla="*/ 12 w 224"/>
                <a:gd name="T55" fmla="*/ 63 h 303"/>
                <a:gd name="T56" fmla="*/ 24 w 224"/>
                <a:gd name="T57" fmla="*/ 37 h 303"/>
                <a:gd name="T58" fmla="*/ 41 w 224"/>
                <a:gd name="T59" fmla="*/ 20 h 303"/>
                <a:gd name="T60" fmla="*/ 75 w 224"/>
                <a:gd name="T61" fmla="*/ 6 h 303"/>
                <a:gd name="T62" fmla="*/ 117 w 224"/>
                <a:gd name="T6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4" h="303">
                  <a:moveTo>
                    <a:pt x="117" y="0"/>
                  </a:moveTo>
                  <a:lnTo>
                    <a:pt x="170" y="8"/>
                  </a:lnTo>
                  <a:lnTo>
                    <a:pt x="196" y="16"/>
                  </a:lnTo>
                  <a:lnTo>
                    <a:pt x="216" y="30"/>
                  </a:lnTo>
                  <a:lnTo>
                    <a:pt x="198" y="65"/>
                  </a:lnTo>
                  <a:lnTo>
                    <a:pt x="160" y="49"/>
                  </a:lnTo>
                  <a:lnTo>
                    <a:pt x="140" y="43"/>
                  </a:lnTo>
                  <a:lnTo>
                    <a:pt x="117" y="43"/>
                  </a:lnTo>
                  <a:lnTo>
                    <a:pt x="95" y="45"/>
                  </a:lnTo>
                  <a:lnTo>
                    <a:pt x="77" y="51"/>
                  </a:lnTo>
                  <a:lnTo>
                    <a:pt x="69" y="57"/>
                  </a:lnTo>
                  <a:lnTo>
                    <a:pt x="65" y="63"/>
                  </a:lnTo>
                  <a:lnTo>
                    <a:pt x="61" y="73"/>
                  </a:lnTo>
                  <a:lnTo>
                    <a:pt x="61" y="83"/>
                  </a:lnTo>
                  <a:lnTo>
                    <a:pt x="63" y="93"/>
                  </a:lnTo>
                  <a:lnTo>
                    <a:pt x="67" y="103"/>
                  </a:lnTo>
                  <a:lnTo>
                    <a:pt x="71" y="107"/>
                  </a:lnTo>
                  <a:lnTo>
                    <a:pt x="79" y="111"/>
                  </a:lnTo>
                  <a:lnTo>
                    <a:pt x="87" y="115"/>
                  </a:lnTo>
                  <a:lnTo>
                    <a:pt x="97" y="119"/>
                  </a:lnTo>
                  <a:lnTo>
                    <a:pt x="150" y="135"/>
                  </a:lnTo>
                  <a:lnTo>
                    <a:pt x="182" y="148"/>
                  </a:lnTo>
                  <a:lnTo>
                    <a:pt x="206" y="166"/>
                  </a:lnTo>
                  <a:lnTo>
                    <a:pt x="218" y="188"/>
                  </a:lnTo>
                  <a:lnTo>
                    <a:pt x="224" y="214"/>
                  </a:lnTo>
                  <a:lnTo>
                    <a:pt x="220" y="240"/>
                  </a:lnTo>
                  <a:lnTo>
                    <a:pt x="210" y="259"/>
                  </a:lnTo>
                  <a:lnTo>
                    <a:pt x="194" y="279"/>
                  </a:lnTo>
                  <a:lnTo>
                    <a:pt x="172" y="293"/>
                  </a:lnTo>
                  <a:lnTo>
                    <a:pt x="144" y="301"/>
                  </a:lnTo>
                  <a:lnTo>
                    <a:pt x="113" y="303"/>
                  </a:lnTo>
                  <a:lnTo>
                    <a:pt x="79" y="301"/>
                  </a:lnTo>
                  <a:lnTo>
                    <a:pt x="49" y="293"/>
                  </a:lnTo>
                  <a:lnTo>
                    <a:pt x="24" y="281"/>
                  </a:lnTo>
                  <a:lnTo>
                    <a:pt x="0" y="265"/>
                  </a:lnTo>
                  <a:lnTo>
                    <a:pt x="24" y="230"/>
                  </a:lnTo>
                  <a:lnTo>
                    <a:pt x="43" y="242"/>
                  </a:lnTo>
                  <a:lnTo>
                    <a:pt x="65" y="251"/>
                  </a:lnTo>
                  <a:lnTo>
                    <a:pt x="87" y="257"/>
                  </a:lnTo>
                  <a:lnTo>
                    <a:pt x="113" y="259"/>
                  </a:lnTo>
                  <a:lnTo>
                    <a:pt x="137" y="257"/>
                  </a:lnTo>
                  <a:lnTo>
                    <a:pt x="156" y="249"/>
                  </a:lnTo>
                  <a:lnTo>
                    <a:pt x="168" y="236"/>
                  </a:lnTo>
                  <a:lnTo>
                    <a:pt x="172" y="216"/>
                  </a:lnTo>
                  <a:lnTo>
                    <a:pt x="170" y="206"/>
                  </a:lnTo>
                  <a:lnTo>
                    <a:pt x="168" y="198"/>
                  </a:lnTo>
                  <a:lnTo>
                    <a:pt x="164" y="192"/>
                  </a:lnTo>
                  <a:lnTo>
                    <a:pt x="156" y="186"/>
                  </a:lnTo>
                  <a:lnTo>
                    <a:pt x="146" y="182"/>
                  </a:lnTo>
                  <a:lnTo>
                    <a:pt x="135" y="176"/>
                  </a:lnTo>
                  <a:lnTo>
                    <a:pt x="81" y="160"/>
                  </a:lnTo>
                  <a:lnTo>
                    <a:pt x="49" y="148"/>
                  </a:lnTo>
                  <a:lnTo>
                    <a:pt x="28" y="131"/>
                  </a:lnTo>
                  <a:lnTo>
                    <a:pt x="14" y="109"/>
                  </a:lnTo>
                  <a:lnTo>
                    <a:pt x="10" y="83"/>
                  </a:lnTo>
                  <a:lnTo>
                    <a:pt x="12" y="63"/>
                  </a:lnTo>
                  <a:lnTo>
                    <a:pt x="18" y="47"/>
                  </a:lnTo>
                  <a:lnTo>
                    <a:pt x="24" y="37"/>
                  </a:lnTo>
                  <a:lnTo>
                    <a:pt x="31" y="28"/>
                  </a:lnTo>
                  <a:lnTo>
                    <a:pt x="41" y="20"/>
                  </a:lnTo>
                  <a:lnTo>
                    <a:pt x="55" y="12"/>
                  </a:lnTo>
                  <a:lnTo>
                    <a:pt x="75" y="6"/>
                  </a:lnTo>
                  <a:lnTo>
                    <a:pt x="95" y="2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auto">
            <a:xfrm>
              <a:off x="6994525" y="2068513"/>
              <a:ext cx="42863" cy="319087"/>
            </a:xfrm>
            <a:custGeom>
              <a:avLst/>
              <a:gdLst>
                <a:gd name="T0" fmla="*/ 2 w 53"/>
                <a:gd name="T1" fmla="*/ 115 h 402"/>
                <a:gd name="T2" fmla="*/ 53 w 53"/>
                <a:gd name="T3" fmla="*/ 115 h 402"/>
                <a:gd name="T4" fmla="*/ 53 w 53"/>
                <a:gd name="T5" fmla="*/ 402 h 402"/>
                <a:gd name="T6" fmla="*/ 2 w 53"/>
                <a:gd name="T7" fmla="*/ 402 h 402"/>
                <a:gd name="T8" fmla="*/ 2 w 53"/>
                <a:gd name="T9" fmla="*/ 115 h 402"/>
                <a:gd name="T10" fmla="*/ 0 w 53"/>
                <a:gd name="T11" fmla="*/ 0 h 402"/>
                <a:gd name="T12" fmla="*/ 53 w 53"/>
                <a:gd name="T13" fmla="*/ 0 h 402"/>
                <a:gd name="T14" fmla="*/ 53 w 53"/>
                <a:gd name="T15" fmla="*/ 57 h 402"/>
                <a:gd name="T16" fmla="*/ 0 w 53"/>
                <a:gd name="T17" fmla="*/ 57 h 402"/>
                <a:gd name="T18" fmla="*/ 0 w 53"/>
                <a:gd name="T1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02">
                  <a:moveTo>
                    <a:pt x="2" y="115"/>
                  </a:moveTo>
                  <a:lnTo>
                    <a:pt x="53" y="115"/>
                  </a:lnTo>
                  <a:lnTo>
                    <a:pt x="53" y="402"/>
                  </a:lnTo>
                  <a:lnTo>
                    <a:pt x="2" y="402"/>
                  </a:lnTo>
                  <a:lnTo>
                    <a:pt x="2" y="115"/>
                  </a:lnTo>
                  <a:close/>
                  <a:moveTo>
                    <a:pt x="0" y="0"/>
                  </a:moveTo>
                  <a:lnTo>
                    <a:pt x="53" y="0"/>
                  </a:lnTo>
                  <a:lnTo>
                    <a:pt x="53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auto">
            <a:xfrm>
              <a:off x="7104063" y="2152650"/>
              <a:ext cx="200025" cy="234950"/>
            </a:xfrm>
            <a:custGeom>
              <a:avLst/>
              <a:gdLst>
                <a:gd name="T0" fmla="*/ 148 w 251"/>
                <a:gd name="T1" fmla="*/ 0 h 295"/>
                <a:gd name="T2" fmla="*/ 178 w 251"/>
                <a:gd name="T3" fmla="*/ 4 h 295"/>
                <a:gd name="T4" fmla="*/ 204 w 251"/>
                <a:gd name="T5" fmla="*/ 12 h 295"/>
                <a:gd name="T6" fmla="*/ 224 w 251"/>
                <a:gd name="T7" fmla="*/ 28 h 295"/>
                <a:gd name="T8" fmla="*/ 239 w 251"/>
                <a:gd name="T9" fmla="*/ 49 h 295"/>
                <a:gd name="T10" fmla="*/ 247 w 251"/>
                <a:gd name="T11" fmla="*/ 77 h 295"/>
                <a:gd name="T12" fmla="*/ 251 w 251"/>
                <a:gd name="T13" fmla="*/ 111 h 295"/>
                <a:gd name="T14" fmla="*/ 251 w 251"/>
                <a:gd name="T15" fmla="*/ 295 h 295"/>
                <a:gd name="T16" fmla="*/ 200 w 251"/>
                <a:gd name="T17" fmla="*/ 295 h 295"/>
                <a:gd name="T18" fmla="*/ 200 w 251"/>
                <a:gd name="T19" fmla="*/ 117 h 295"/>
                <a:gd name="T20" fmla="*/ 198 w 251"/>
                <a:gd name="T21" fmla="*/ 93 h 295"/>
                <a:gd name="T22" fmla="*/ 192 w 251"/>
                <a:gd name="T23" fmla="*/ 75 h 295"/>
                <a:gd name="T24" fmla="*/ 184 w 251"/>
                <a:gd name="T25" fmla="*/ 61 h 295"/>
                <a:gd name="T26" fmla="*/ 172 w 251"/>
                <a:gd name="T27" fmla="*/ 51 h 295"/>
                <a:gd name="T28" fmla="*/ 156 w 251"/>
                <a:gd name="T29" fmla="*/ 45 h 295"/>
                <a:gd name="T30" fmla="*/ 136 w 251"/>
                <a:gd name="T31" fmla="*/ 43 h 295"/>
                <a:gd name="T32" fmla="*/ 113 w 251"/>
                <a:gd name="T33" fmla="*/ 47 h 295"/>
                <a:gd name="T34" fmla="*/ 91 w 251"/>
                <a:gd name="T35" fmla="*/ 55 h 295"/>
                <a:gd name="T36" fmla="*/ 75 w 251"/>
                <a:gd name="T37" fmla="*/ 69 h 295"/>
                <a:gd name="T38" fmla="*/ 61 w 251"/>
                <a:gd name="T39" fmla="*/ 89 h 295"/>
                <a:gd name="T40" fmla="*/ 53 w 251"/>
                <a:gd name="T41" fmla="*/ 113 h 295"/>
                <a:gd name="T42" fmla="*/ 51 w 251"/>
                <a:gd name="T43" fmla="*/ 142 h 295"/>
                <a:gd name="T44" fmla="*/ 51 w 251"/>
                <a:gd name="T45" fmla="*/ 295 h 295"/>
                <a:gd name="T46" fmla="*/ 0 w 251"/>
                <a:gd name="T47" fmla="*/ 295 h 295"/>
                <a:gd name="T48" fmla="*/ 0 w 251"/>
                <a:gd name="T49" fmla="*/ 8 h 295"/>
                <a:gd name="T50" fmla="*/ 25 w 251"/>
                <a:gd name="T51" fmla="*/ 8 h 295"/>
                <a:gd name="T52" fmla="*/ 35 w 251"/>
                <a:gd name="T53" fmla="*/ 8 h 295"/>
                <a:gd name="T54" fmla="*/ 41 w 251"/>
                <a:gd name="T55" fmla="*/ 10 h 295"/>
                <a:gd name="T56" fmla="*/ 45 w 251"/>
                <a:gd name="T57" fmla="*/ 16 h 295"/>
                <a:gd name="T58" fmla="*/ 49 w 251"/>
                <a:gd name="T59" fmla="*/ 20 h 295"/>
                <a:gd name="T60" fmla="*/ 49 w 251"/>
                <a:gd name="T61" fmla="*/ 28 h 295"/>
                <a:gd name="T62" fmla="*/ 49 w 251"/>
                <a:gd name="T63" fmla="*/ 51 h 295"/>
                <a:gd name="T64" fmla="*/ 65 w 251"/>
                <a:gd name="T65" fmla="*/ 30 h 295"/>
                <a:gd name="T66" fmla="*/ 89 w 251"/>
                <a:gd name="T67" fmla="*/ 14 h 295"/>
                <a:gd name="T68" fmla="*/ 117 w 251"/>
                <a:gd name="T69" fmla="*/ 4 h 295"/>
                <a:gd name="T70" fmla="*/ 148 w 251"/>
                <a:gd name="T71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295">
                  <a:moveTo>
                    <a:pt x="148" y="0"/>
                  </a:moveTo>
                  <a:lnTo>
                    <a:pt x="178" y="4"/>
                  </a:lnTo>
                  <a:lnTo>
                    <a:pt x="204" y="12"/>
                  </a:lnTo>
                  <a:lnTo>
                    <a:pt x="224" y="28"/>
                  </a:lnTo>
                  <a:lnTo>
                    <a:pt x="239" y="49"/>
                  </a:lnTo>
                  <a:lnTo>
                    <a:pt x="247" y="77"/>
                  </a:lnTo>
                  <a:lnTo>
                    <a:pt x="251" y="111"/>
                  </a:lnTo>
                  <a:lnTo>
                    <a:pt x="251" y="295"/>
                  </a:lnTo>
                  <a:lnTo>
                    <a:pt x="200" y="295"/>
                  </a:lnTo>
                  <a:lnTo>
                    <a:pt x="200" y="117"/>
                  </a:lnTo>
                  <a:lnTo>
                    <a:pt x="198" y="93"/>
                  </a:lnTo>
                  <a:lnTo>
                    <a:pt x="192" y="75"/>
                  </a:lnTo>
                  <a:lnTo>
                    <a:pt x="184" y="61"/>
                  </a:lnTo>
                  <a:lnTo>
                    <a:pt x="172" y="51"/>
                  </a:lnTo>
                  <a:lnTo>
                    <a:pt x="156" y="45"/>
                  </a:lnTo>
                  <a:lnTo>
                    <a:pt x="136" y="43"/>
                  </a:lnTo>
                  <a:lnTo>
                    <a:pt x="113" y="47"/>
                  </a:lnTo>
                  <a:lnTo>
                    <a:pt x="91" y="55"/>
                  </a:lnTo>
                  <a:lnTo>
                    <a:pt x="75" y="69"/>
                  </a:lnTo>
                  <a:lnTo>
                    <a:pt x="61" y="89"/>
                  </a:lnTo>
                  <a:lnTo>
                    <a:pt x="53" y="113"/>
                  </a:lnTo>
                  <a:lnTo>
                    <a:pt x="51" y="142"/>
                  </a:lnTo>
                  <a:lnTo>
                    <a:pt x="51" y="295"/>
                  </a:lnTo>
                  <a:lnTo>
                    <a:pt x="0" y="295"/>
                  </a:lnTo>
                  <a:lnTo>
                    <a:pt x="0" y="8"/>
                  </a:lnTo>
                  <a:lnTo>
                    <a:pt x="25" y="8"/>
                  </a:lnTo>
                  <a:lnTo>
                    <a:pt x="35" y="8"/>
                  </a:lnTo>
                  <a:lnTo>
                    <a:pt x="41" y="10"/>
                  </a:lnTo>
                  <a:lnTo>
                    <a:pt x="45" y="16"/>
                  </a:lnTo>
                  <a:lnTo>
                    <a:pt x="49" y="20"/>
                  </a:lnTo>
                  <a:lnTo>
                    <a:pt x="49" y="28"/>
                  </a:lnTo>
                  <a:lnTo>
                    <a:pt x="49" y="51"/>
                  </a:lnTo>
                  <a:lnTo>
                    <a:pt x="65" y="30"/>
                  </a:lnTo>
                  <a:lnTo>
                    <a:pt x="89" y="14"/>
                  </a:lnTo>
                  <a:lnTo>
                    <a:pt x="117" y="4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auto">
            <a:xfrm>
              <a:off x="7348538" y="2152650"/>
              <a:ext cx="176213" cy="241300"/>
            </a:xfrm>
            <a:custGeom>
              <a:avLst/>
              <a:gdLst>
                <a:gd name="T0" fmla="*/ 143 w 222"/>
                <a:gd name="T1" fmla="*/ 2 h 303"/>
                <a:gd name="T2" fmla="*/ 194 w 222"/>
                <a:gd name="T3" fmla="*/ 16 h 303"/>
                <a:gd name="T4" fmla="*/ 196 w 222"/>
                <a:gd name="T5" fmla="*/ 65 h 303"/>
                <a:gd name="T6" fmla="*/ 141 w 222"/>
                <a:gd name="T7" fmla="*/ 43 h 303"/>
                <a:gd name="T8" fmla="*/ 95 w 222"/>
                <a:gd name="T9" fmla="*/ 45 h 303"/>
                <a:gd name="T10" fmla="*/ 69 w 222"/>
                <a:gd name="T11" fmla="*/ 57 h 303"/>
                <a:gd name="T12" fmla="*/ 61 w 222"/>
                <a:gd name="T13" fmla="*/ 73 h 303"/>
                <a:gd name="T14" fmla="*/ 61 w 222"/>
                <a:gd name="T15" fmla="*/ 93 h 303"/>
                <a:gd name="T16" fmla="*/ 71 w 222"/>
                <a:gd name="T17" fmla="*/ 107 h 303"/>
                <a:gd name="T18" fmla="*/ 87 w 222"/>
                <a:gd name="T19" fmla="*/ 115 h 303"/>
                <a:gd name="T20" fmla="*/ 150 w 222"/>
                <a:gd name="T21" fmla="*/ 135 h 303"/>
                <a:gd name="T22" fmla="*/ 206 w 222"/>
                <a:gd name="T23" fmla="*/ 166 h 303"/>
                <a:gd name="T24" fmla="*/ 222 w 222"/>
                <a:gd name="T25" fmla="*/ 214 h 303"/>
                <a:gd name="T26" fmla="*/ 210 w 222"/>
                <a:gd name="T27" fmla="*/ 259 h 303"/>
                <a:gd name="T28" fmla="*/ 172 w 222"/>
                <a:gd name="T29" fmla="*/ 293 h 303"/>
                <a:gd name="T30" fmla="*/ 113 w 222"/>
                <a:gd name="T31" fmla="*/ 303 h 303"/>
                <a:gd name="T32" fmla="*/ 49 w 222"/>
                <a:gd name="T33" fmla="*/ 293 h 303"/>
                <a:gd name="T34" fmla="*/ 0 w 222"/>
                <a:gd name="T35" fmla="*/ 265 h 303"/>
                <a:gd name="T36" fmla="*/ 43 w 222"/>
                <a:gd name="T37" fmla="*/ 242 h 303"/>
                <a:gd name="T38" fmla="*/ 87 w 222"/>
                <a:gd name="T39" fmla="*/ 257 h 303"/>
                <a:gd name="T40" fmla="*/ 137 w 222"/>
                <a:gd name="T41" fmla="*/ 257 h 303"/>
                <a:gd name="T42" fmla="*/ 168 w 222"/>
                <a:gd name="T43" fmla="*/ 236 h 303"/>
                <a:gd name="T44" fmla="*/ 170 w 222"/>
                <a:gd name="T45" fmla="*/ 206 h 303"/>
                <a:gd name="T46" fmla="*/ 164 w 222"/>
                <a:gd name="T47" fmla="*/ 192 h 303"/>
                <a:gd name="T48" fmla="*/ 146 w 222"/>
                <a:gd name="T49" fmla="*/ 182 h 303"/>
                <a:gd name="T50" fmla="*/ 81 w 222"/>
                <a:gd name="T51" fmla="*/ 160 h 303"/>
                <a:gd name="T52" fmla="*/ 28 w 222"/>
                <a:gd name="T53" fmla="*/ 131 h 303"/>
                <a:gd name="T54" fmla="*/ 10 w 222"/>
                <a:gd name="T55" fmla="*/ 83 h 303"/>
                <a:gd name="T56" fmla="*/ 18 w 222"/>
                <a:gd name="T57" fmla="*/ 47 h 303"/>
                <a:gd name="T58" fmla="*/ 32 w 222"/>
                <a:gd name="T59" fmla="*/ 28 h 303"/>
                <a:gd name="T60" fmla="*/ 55 w 222"/>
                <a:gd name="T61" fmla="*/ 12 h 303"/>
                <a:gd name="T62" fmla="*/ 95 w 222"/>
                <a:gd name="T63" fmla="*/ 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2" h="303">
                  <a:moveTo>
                    <a:pt x="117" y="0"/>
                  </a:moveTo>
                  <a:lnTo>
                    <a:pt x="143" y="2"/>
                  </a:lnTo>
                  <a:lnTo>
                    <a:pt x="170" y="8"/>
                  </a:lnTo>
                  <a:lnTo>
                    <a:pt x="194" y="16"/>
                  </a:lnTo>
                  <a:lnTo>
                    <a:pt x="216" y="30"/>
                  </a:lnTo>
                  <a:lnTo>
                    <a:pt x="196" y="65"/>
                  </a:lnTo>
                  <a:lnTo>
                    <a:pt x="160" y="49"/>
                  </a:lnTo>
                  <a:lnTo>
                    <a:pt x="141" y="43"/>
                  </a:lnTo>
                  <a:lnTo>
                    <a:pt x="117" y="43"/>
                  </a:lnTo>
                  <a:lnTo>
                    <a:pt x="95" y="45"/>
                  </a:lnTo>
                  <a:lnTo>
                    <a:pt x="77" y="51"/>
                  </a:lnTo>
                  <a:lnTo>
                    <a:pt x="69" y="57"/>
                  </a:lnTo>
                  <a:lnTo>
                    <a:pt x="65" y="63"/>
                  </a:lnTo>
                  <a:lnTo>
                    <a:pt x="61" y="73"/>
                  </a:lnTo>
                  <a:lnTo>
                    <a:pt x="61" y="83"/>
                  </a:lnTo>
                  <a:lnTo>
                    <a:pt x="61" y="93"/>
                  </a:lnTo>
                  <a:lnTo>
                    <a:pt x="67" y="103"/>
                  </a:lnTo>
                  <a:lnTo>
                    <a:pt x="71" y="107"/>
                  </a:lnTo>
                  <a:lnTo>
                    <a:pt x="77" y="111"/>
                  </a:lnTo>
                  <a:lnTo>
                    <a:pt x="87" y="115"/>
                  </a:lnTo>
                  <a:lnTo>
                    <a:pt x="97" y="119"/>
                  </a:lnTo>
                  <a:lnTo>
                    <a:pt x="150" y="135"/>
                  </a:lnTo>
                  <a:lnTo>
                    <a:pt x="182" y="148"/>
                  </a:lnTo>
                  <a:lnTo>
                    <a:pt x="206" y="166"/>
                  </a:lnTo>
                  <a:lnTo>
                    <a:pt x="218" y="188"/>
                  </a:lnTo>
                  <a:lnTo>
                    <a:pt x="222" y="214"/>
                  </a:lnTo>
                  <a:lnTo>
                    <a:pt x="220" y="240"/>
                  </a:lnTo>
                  <a:lnTo>
                    <a:pt x="210" y="259"/>
                  </a:lnTo>
                  <a:lnTo>
                    <a:pt x="194" y="279"/>
                  </a:lnTo>
                  <a:lnTo>
                    <a:pt x="172" y="293"/>
                  </a:lnTo>
                  <a:lnTo>
                    <a:pt x="145" y="301"/>
                  </a:lnTo>
                  <a:lnTo>
                    <a:pt x="113" y="303"/>
                  </a:lnTo>
                  <a:lnTo>
                    <a:pt x="79" y="301"/>
                  </a:lnTo>
                  <a:lnTo>
                    <a:pt x="49" y="293"/>
                  </a:lnTo>
                  <a:lnTo>
                    <a:pt x="24" y="281"/>
                  </a:lnTo>
                  <a:lnTo>
                    <a:pt x="0" y="265"/>
                  </a:lnTo>
                  <a:lnTo>
                    <a:pt x="24" y="230"/>
                  </a:lnTo>
                  <a:lnTo>
                    <a:pt x="43" y="242"/>
                  </a:lnTo>
                  <a:lnTo>
                    <a:pt x="63" y="251"/>
                  </a:lnTo>
                  <a:lnTo>
                    <a:pt x="87" y="257"/>
                  </a:lnTo>
                  <a:lnTo>
                    <a:pt x="113" y="259"/>
                  </a:lnTo>
                  <a:lnTo>
                    <a:pt x="137" y="257"/>
                  </a:lnTo>
                  <a:lnTo>
                    <a:pt x="156" y="249"/>
                  </a:lnTo>
                  <a:lnTo>
                    <a:pt x="168" y="236"/>
                  </a:lnTo>
                  <a:lnTo>
                    <a:pt x="172" y="216"/>
                  </a:lnTo>
                  <a:lnTo>
                    <a:pt x="170" y="206"/>
                  </a:lnTo>
                  <a:lnTo>
                    <a:pt x="168" y="198"/>
                  </a:lnTo>
                  <a:lnTo>
                    <a:pt x="164" y="192"/>
                  </a:lnTo>
                  <a:lnTo>
                    <a:pt x="156" y="186"/>
                  </a:lnTo>
                  <a:lnTo>
                    <a:pt x="146" y="182"/>
                  </a:lnTo>
                  <a:lnTo>
                    <a:pt x="135" y="176"/>
                  </a:lnTo>
                  <a:lnTo>
                    <a:pt x="81" y="160"/>
                  </a:lnTo>
                  <a:lnTo>
                    <a:pt x="49" y="148"/>
                  </a:lnTo>
                  <a:lnTo>
                    <a:pt x="28" y="131"/>
                  </a:lnTo>
                  <a:lnTo>
                    <a:pt x="14" y="109"/>
                  </a:lnTo>
                  <a:lnTo>
                    <a:pt x="10" y="83"/>
                  </a:lnTo>
                  <a:lnTo>
                    <a:pt x="12" y="63"/>
                  </a:lnTo>
                  <a:lnTo>
                    <a:pt x="18" y="47"/>
                  </a:lnTo>
                  <a:lnTo>
                    <a:pt x="24" y="37"/>
                  </a:lnTo>
                  <a:lnTo>
                    <a:pt x="32" y="28"/>
                  </a:lnTo>
                  <a:lnTo>
                    <a:pt x="39" y="20"/>
                  </a:lnTo>
                  <a:lnTo>
                    <a:pt x="55" y="12"/>
                  </a:lnTo>
                  <a:lnTo>
                    <a:pt x="73" y="6"/>
                  </a:lnTo>
                  <a:lnTo>
                    <a:pt x="95" y="2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auto">
            <a:xfrm>
              <a:off x="7575550" y="2068513"/>
              <a:ext cx="42863" cy="319087"/>
            </a:xfrm>
            <a:custGeom>
              <a:avLst/>
              <a:gdLst>
                <a:gd name="T0" fmla="*/ 2 w 54"/>
                <a:gd name="T1" fmla="*/ 115 h 402"/>
                <a:gd name="T2" fmla="*/ 54 w 54"/>
                <a:gd name="T3" fmla="*/ 115 h 402"/>
                <a:gd name="T4" fmla="*/ 54 w 54"/>
                <a:gd name="T5" fmla="*/ 402 h 402"/>
                <a:gd name="T6" fmla="*/ 2 w 54"/>
                <a:gd name="T7" fmla="*/ 402 h 402"/>
                <a:gd name="T8" fmla="*/ 2 w 54"/>
                <a:gd name="T9" fmla="*/ 115 h 402"/>
                <a:gd name="T10" fmla="*/ 0 w 54"/>
                <a:gd name="T11" fmla="*/ 0 h 402"/>
                <a:gd name="T12" fmla="*/ 54 w 54"/>
                <a:gd name="T13" fmla="*/ 0 h 402"/>
                <a:gd name="T14" fmla="*/ 54 w 54"/>
                <a:gd name="T15" fmla="*/ 57 h 402"/>
                <a:gd name="T16" fmla="*/ 0 w 54"/>
                <a:gd name="T17" fmla="*/ 57 h 402"/>
                <a:gd name="T18" fmla="*/ 0 w 54"/>
                <a:gd name="T1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02">
                  <a:moveTo>
                    <a:pt x="2" y="115"/>
                  </a:moveTo>
                  <a:lnTo>
                    <a:pt x="54" y="115"/>
                  </a:lnTo>
                  <a:lnTo>
                    <a:pt x="54" y="402"/>
                  </a:lnTo>
                  <a:lnTo>
                    <a:pt x="2" y="402"/>
                  </a:lnTo>
                  <a:lnTo>
                    <a:pt x="2" y="115"/>
                  </a:lnTo>
                  <a:close/>
                  <a:moveTo>
                    <a:pt x="0" y="0"/>
                  </a:moveTo>
                  <a:lnTo>
                    <a:pt x="54" y="0"/>
                  </a:lnTo>
                  <a:lnTo>
                    <a:pt x="54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auto">
            <a:xfrm>
              <a:off x="7669213" y="2060575"/>
              <a:ext cx="219075" cy="333375"/>
            </a:xfrm>
            <a:custGeom>
              <a:avLst/>
              <a:gdLst>
                <a:gd name="T0" fmla="*/ 141 w 278"/>
                <a:gd name="T1" fmla="*/ 160 h 420"/>
                <a:gd name="T2" fmla="*/ 115 w 278"/>
                <a:gd name="T3" fmla="*/ 164 h 420"/>
                <a:gd name="T4" fmla="*/ 93 w 278"/>
                <a:gd name="T5" fmla="*/ 174 h 420"/>
                <a:gd name="T6" fmla="*/ 77 w 278"/>
                <a:gd name="T7" fmla="*/ 190 h 420"/>
                <a:gd name="T8" fmla="*/ 64 w 278"/>
                <a:gd name="T9" fmla="*/ 210 h 420"/>
                <a:gd name="T10" fmla="*/ 58 w 278"/>
                <a:gd name="T11" fmla="*/ 238 h 420"/>
                <a:gd name="T12" fmla="*/ 54 w 278"/>
                <a:gd name="T13" fmla="*/ 269 h 420"/>
                <a:gd name="T14" fmla="*/ 58 w 278"/>
                <a:gd name="T15" fmla="*/ 301 h 420"/>
                <a:gd name="T16" fmla="*/ 64 w 278"/>
                <a:gd name="T17" fmla="*/ 327 h 420"/>
                <a:gd name="T18" fmla="*/ 77 w 278"/>
                <a:gd name="T19" fmla="*/ 349 h 420"/>
                <a:gd name="T20" fmla="*/ 93 w 278"/>
                <a:gd name="T21" fmla="*/ 365 h 420"/>
                <a:gd name="T22" fmla="*/ 115 w 278"/>
                <a:gd name="T23" fmla="*/ 372 h 420"/>
                <a:gd name="T24" fmla="*/ 141 w 278"/>
                <a:gd name="T25" fmla="*/ 376 h 420"/>
                <a:gd name="T26" fmla="*/ 167 w 278"/>
                <a:gd name="T27" fmla="*/ 372 h 420"/>
                <a:gd name="T28" fmla="*/ 186 w 278"/>
                <a:gd name="T29" fmla="*/ 363 h 420"/>
                <a:gd name="T30" fmla="*/ 204 w 278"/>
                <a:gd name="T31" fmla="*/ 347 h 420"/>
                <a:gd name="T32" fmla="*/ 216 w 278"/>
                <a:gd name="T33" fmla="*/ 325 h 420"/>
                <a:gd name="T34" fmla="*/ 224 w 278"/>
                <a:gd name="T35" fmla="*/ 299 h 420"/>
                <a:gd name="T36" fmla="*/ 226 w 278"/>
                <a:gd name="T37" fmla="*/ 269 h 420"/>
                <a:gd name="T38" fmla="*/ 224 w 278"/>
                <a:gd name="T39" fmla="*/ 236 h 420"/>
                <a:gd name="T40" fmla="*/ 218 w 278"/>
                <a:gd name="T41" fmla="*/ 210 h 420"/>
                <a:gd name="T42" fmla="*/ 204 w 278"/>
                <a:gd name="T43" fmla="*/ 188 h 420"/>
                <a:gd name="T44" fmla="*/ 188 w 278"/>
                <a:gd name="T45" fmla="*/ 174 h 420"/>
                <a:gd name="T46" fmla="*/ 167 w 278"/>
                <a:gd name="T47" fmla="*/ 164 h 420"/>
                <a:gd name="T48" fmla="*/ 141 w 278"/>
                <a:gd name="T49" fmla="*/ 160 h 420"/>
                <a:gd name="T50" fmla="*/ 226 w 278"/>
                <a:gd name="T51" fmla="*/ 0 h 420"/>
                <a:gd name="T52" fmla="*/ 278 w 278"/>
                <a:gd name="T53" fmla="*/ 0 h 420"/>
                <a:gd name="T54" fmla="*/ 278 w 278"/>
                <a:gd name="T55" fmla="*/ 412 h 420"/>
                <a:gd name="T56" fmla="*/ 250 w 278"/>
                <a:gd name="T57" fmla="*/ 412 h 420"/>
                <a:gd name="T58" fmla="*/ 242 w 278"/>
                <a:gd name="T59" fmla="*/ 412 h 420"/>
                <a:gd name="T60" fmla="*/ 236 w 278"/>
                <a:gd name="T61" fmla="*/ 410 h 420"/>
                <a:gd name="T62" fmla="*/ 230 w 278"/>
                <a:gd name="T63" fmla="*/ 406 h 420"/>
                <a:gd name="T64" fmla="*/ 228 w 278"/>
                <a:gd name="T65" fmla="*/ 400 h 420"/>
                <a:gd name="T66" fmla="*/ 226 w 278"/>
                <a:gd name="T67" fmla="*/ 392 h 420"/>
                <a:gd name="T68" fmla="*/ 226 w 278"/>
                <a:gd name="T69" fmla="*/ 370 h 420"/>
                <a:gd name="T70" fmla="*/ 210 w 278"/>
                <a:gd name="T71" fmla="*/ 390 h 420"/>
                <a:gd name="T72" fmla="*/ 188 w 278"/>
                <a:gd name="T73" fmla="*/ 406 h 420"/>
                <a:gd name="T74" fmla="*/ 161 w 278"/>
                <a:gd name="T75" fmla="*/ 416 h 420"/>
                <a:gd name="T76" fmla="*/ 129 w 278"/>
                <a:gd name="T77" fmla="*/ 420 h 420"/>
                <a:gd name="T78" fmla="*/ 99 w 278"/>
                <a:gd name="T79" fmla="*/ 418 h 420"/>
                <a:gd name="T80" fmla="*/ 73 w 278"/>
                <a:gd name="T81" fmla="*/ 410 h 420"/>
                <a:gd name="T82" fmla="*/ 52 w 278"/>
                <a:gd name="T83" fmla="*/ 396 h 420"/>
                <a:gd name="T84" fmla="*/ 34 w 278"/>
                <a:gd name="T85" fmla="*/ 378 h 420"/>
                <a:gd name="T86" fmla="*/ 20 w 278"/>
                <a:gd name="T87" fmla="*/ 357 h 420"/>
                <a:gd name="T88" fmla="*/ 10 w 278"/>
                <a:gd name="T89" fmla="*/ 331 h 420"/>
                <a:gd name="T90" fmla="*/ 2 w 278"/>
                <a:gd name="T91" fmla="*/ 301 h 420"/>
                <a:gd name="T92" fmla="*/ 0 w 278"/>
                <a:gd name="T93" fmla="*/ 269 h 420"/>
                <a:gd name="T94" fmla="*/ 2 w 278"/>
                <a:gd name="T95" fmla="*/ 236 h 420"/>
                <a:gd name="T96" fmla="*/ 10 w 278"/>
                <a:gd name="T97" fmla="*/ 208 h 420"/>
                <a:gd name="T98" fmla="*/ 20 w 278"/>
                <a:gd name="T99" fmla="*/ 182 h 420"/>
                <a:gd name="T100" fmla="*/ 36 w 278"/>
                <a:gd name="T101" fmla="*/ 160 h 420"/>
                <a:gd name="T102" fmla="*/ 54 w 278"/>
                <a:gd name="T103" fmla="*/ 141 h 420"/>
                <a:gd name="T104" fmla="*/ 77 w 278"/>
                <a:gd name="T105" fmla="*/ 129 h 420"/>
                <a:gd name="T106" fmla="*/ 103 w 278"/>
                <a:gd name="T107" fmla="*/ 119 h 420"/>
                <a:gd name="T108" fmla="*/ 133 w 278"/>
                <a:gd name="T109" fmla="*/ 117 h 420"/>
                <a:gd name="T110" fmla="*/ 163 w 278"/>
                <a:gd name="T111" fmla="*/ 121 h 420"/>
                <a:gd name="T112" fmla="*/ 188 w 278"/>
                <a:gd name="T113" fmla="*/ 129 h 420"/>
                <a:gd name="T114" fmla="*/ 208 w 278"/>
                <a:gd name="T115" fmla="*/ 143 h 420"/>
                <a:gd name="T116" fmla="*/ 226 w 278"/>
                <a:gd name="T117" fmla="*/ 162 h 420"/>
                <a:gd name="T118" fmla="*/ 226 w 278"/>
                <a:gd name="T11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8" h="420">
                  <a:moveTo>
                    <a:pt x="141" y="160"/>
                  </a:moveTo>
                  <a:lnTo>
                    <a:pt x="115" y="164"/>
                  </a:lnTo>
                  <a:lnTo>
                    <a:pt x="93" y="174"/>
                  </a:lnTo>
                  <a:lnTo>
                    <a:pt x="77" y="190"/>
                  </a:lnTo>
                  <a:lnTo>
                    <a:pt x="64" y="210"/>
                  </a:lnTo>
                  <a:lnTo>
                    <a:pt x="58" y="238"/>
                  </a:lnTo>
                  <a:lnTo>
                    <a:pt x="54" y="269"/>
                  </a:lnTo>
                  <a:lnTo>
                    <a:pt x="58" y="301"/>
                  </a:lnTo>
                  <a:lnTo>
                    <a:pt x="64" y="327"/>
                  </a:lnTo>
                  <a:lnTo>
                    <a:pt x="77" y="349"/>
                  </a:lnTo>
                  <a:lnTo>
                    <a:pt x="93" y="365"/>
                  </a:lnTo>
                  <a:lnTo>
                    <a:pt x="115" y="372"/>
                  </a:lnTo>
                  <a:lnTo>
                    <a:pt x="141" y="376"/>
                  </a:lnTo>
                  <a:lnTo>
                    <a:pt x="167" y="372"/>
                  </a:lnTo>
                  <a:lnTo>
                    <a:pt x="186" y="363"/>
                  </a:lnTo>
                  <a:lnTo>
                    <a:pt x="204" y="347"/>
                  </a:lnTo>
                  <a:lnTo>
                    <a:pt x="216" y="325"/>
                  </a:lnTo>
                  <a:lnTo>
                    <a:pt x="224" y="299"/>
                  </a:lnTo>
                  <a:lnTo>
                    <a:pt x="226" y="269"/>
                  </a:lnTo>
                  <a:lnTo>
                    <a:pt x="224" y="236"/>
                  </a:lnTo>
                  <a:lnTo>
                    <a:pt x="218" y="210"/>
                  </a:lnTo>
                  <a:lnTo>
                    <a:pt x="204" y="188"/>
                  </a:lnTo>
                  <a:lnTo>
                    <a:pt x="188" y="174"/>
                  </a:lnTo>
                  <a:lnTo>
                    <a:pt x="167" y="164"/>
                  </a:lnTo>
                  <a:lnTo>
                    <a:pt x="141" y="160"/>
                  </a:lnTo>
                  <a:close/>
                  <a:moveTo>
                    <a:pt x="226" y="0"/>
                  </a:moveTo>
                  <a:lnTo>
                    <a:pt x="278" y="0"/>
                  </a:lnTo>
                  <a:lnTo>
                    <a:pt x="278" y="412"/>
                  </a:lnTo>
                  <a:lnTo>
                    <a:pt x="250" y="412"/>
                  </a:lnTo>
                  <a:lnTo>
                    <a:pt x="242" y="412"/>
                  </a:lnTo>
                  <a:lnTo>
                    <a:pt x="236" y="410"/>
                  </a:lnTo>
                  <a:lnTo>
                    <a:pt x="230" y="406"/>
                  </a:lnTo>
                  <a:lnTo>
                    <a:pt x="228" y="400"/>
                  </a:lnTo>
                  <a:lnTo>
                    <a:pt x="226" y="392"/>
                  </a:lnTo>
                  <a:lnTo>
                    <a:pt x="226" y="370"/>
                  </a:lnTo>
                  <a:lnTo>
                    <a:pt x="210" y="390"/>
                  </a:lnTo>
                  <a:lnTo>
                    <a:pt x="188" y="406"/>
                  </a:lnTo>
                  <a:lnTo>
                    <a:pt x="161" y="416"/>
                  </a:lnTo>
                  <a:lnTo>
                    <a:pt x="129" y="420"/>
                  </a:lnTo>
                  <a:lnTo>
                    <a:pt x="99" y="418"/>
                  </a:lnTo>
                  <a:lnTo>
                    <a:pt x="73" y="410"/>
                  </a:lnTo>
                  <a:lnTo>
                    <a:pt x="52" y="396"/>
                  </a:lnTo>
                  <a:lnTo>
                    <a:pt x="34" y="378"/>
                  </a:lnTo>
                  <a:lnTo>
                    <a:pt x="20" y="357"/>
                  </a:lnTo>
                  <a:lnTo>
                    <a:pt x="10" y="331"/>
                  </a:lnTo>
                  <a:lnTo>
                    <a:pt x="2" y="301"/>
                  </a:lnTo>
                  <a:lnTo>
                    <a:pt x="0" y="269"/>
                  </a:lnTo>
                  <a:lnTo>
                    <a:pt x="2" y="236"/>
                  </a:lnTo>
                  <a:lnTo>
                    <a:pt x="10" y="208"/>
                  </a:lnTo>
                  <a:lnTo>
                    <a:pt x="20" y="182"/>
                  </a:lnTo>
                  <a:lnTo>
                    <a:pt x="36" y="160"/>
                  </a:lnTo>
                  <a:lnTo>
                    <a:pt x="54" y="141"/>
                  </a:lnTo>
                  <a:lnTo>
                    <a:pt x="77" y="129"/>
                  </a:lnTo>
                  <a:lnTo>
                    <a:pt x="103" y="119"/>
                  </a:lnTo>
                  <a:lnTo>
                    <a:pt x="133" y="117"/>
                  </a:lnTo>
                  <a:lnTo>
                    <a:pt x="163" y="121"/>
                  </a:lnTo>
                  <a:lnTo>
                    <a:pt x="188" y="129"/>
                  </a:lnTo>
                  <a:lnTo>
                    <a:pt x="208" y="143"/>
                  </a:lnTo>
                  <a:lnTo>
                    <a:pt x="226" y="162"/>
                  </a:lnTo>
                  <a:lnTo>
                    <a:pt x="2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auto">
            <a:xfrm>
              <a:off x="7940675" y="2152650"/>
              <a:ext cx="204788" cy="241300"/>
            </a:xfrm>
            <a:custGeom>
              <a:avLst/>
              <a:gdLst>
                <a:gd name="T0" fmla="*/ 139 w 258"/>
                <a:gd name="T1" fmla="*/ 43 h 303"/>
                <a:gd name="T2" fmla="*/ 117 w 258"/>
                <a:gd name="T3" fmla="*/ 45 h 303"/>
                <a:gd name="T4" fmla="*/ 97 w 258"/>
                <a:gd name="T5" fmla="*/ 51 h 303"/>
                <a:gd name="T6" fmla="*/ 81 w 258"/>
                <a:gd name="T7" fmla="*/ 65 h 303"/>
                <a:gd name="T8" fmla="*/ 67 w 258"/>
                <a:gd name="T9" fmla="*/ 81 h 303"/>
                <a:gd name="T10" fmla="*/ 57 w 258"/>
                <a:gd name="T11" fmla="*/ 101 h 303"/>
                <a:gd name="T12" fmla="*/ 54 w 258"/>
                <a:gd name="T13" fmla="*/ 125 h 303"/>
                <a:gd name="T14" fmla="*/ 208 w 258"/>
                <a:gd name="T15" fmla="*/ 125 h 303"/>
                <a:gd name="T16" fmla="*/ 208 w 258"/>
                <a:gd name="T17" fmla="*/ 121 h 303"/>
                <a:gd name="T18" fmla="*/ 206 w 258"/>
                <a:gd name="T19" fmla="*/ 97 h 303"/>
                <a:gd name="T20" fmla="*/ 200 w 258"/>
                <a:gd name="T21" fmla="*/ 77 h 303"/>
                <a:gd name="T22" fmla="*/ 190 w 258"/>
                <a:gd name="T23" fmla="*/ 63 h 303"/>
                <a:gd name="T24" fmla="*/ 176 w 258"/>
                <a:gd name="T25" fmla="*/ 51 h 303"/>
                <a:gd name="T26" fmla="*/ 161 w 258"/>
                <a:gd name="T27" fmla="*/ 45 h 303"/>
                <a:gd name="T28" fmla="*/ 139 w 258"/>
                <a:gd name="T29" fmla="*/ 43 h 303"/>
                <a:gd name="T30" fmla="*/ 139 w 258"/>
                <a:gd name="T31" fmla="*/ 0 h 303"/>
                <a:gd name="T32" fmla="*/ 166 w 258"/>
                <a:gd name="T33" fmla="*/ 2 h 303"/>
                <a:gd name="T34" fmla="*/ 190 w 258"/>
                <a:gd name="T35" fmla="*/ 10 h 303"/>
                <a:gd name="T36" fmla="*/ 210 w 258"/>
                <a:gd name="T37" fmla="*/ 22 h 303"/>
                <a:gd name="T38" fmla="*/ 226 w 258"/>
                <a:gd name="T39" fmla="*/ 35 h 303"/>
                <a:gd name="T40" fmla="*/ 240 w 258"/>
                <a:gd name="T41" fmla="*/ 55 h 303"/>
                <a:gd name="T42" fmla="*/ 250 w 258"/>
                <a:gd name="T43" fmla="*/ 77 h 303"/>
                <a:gd name="T44" fmla="*/ 256 w 258"/>
                <a:gd name="T45" fmla="*/ 103 h 303"/>
                <a:gd name="T46" fmla="*/ 258 w 258"/>
                <a:gd name="T47" fmla="*/ 131 h 303"/>
                <a:gd name="T48" fmla="*/ 254 w 258"/>
                <a:gd name="T49" fmla="*/ 164 h 303"/>
                <a:gd name="T50" fmla="*/ 52 w 258"/>
                <a:gd name="T51" fmla="*/ 164 h 303"/>
                <a:gd name="T52" fmla="*/ 55 w 258"/>
                <a:gd name="T53" fmla="*/ 192 h 303"/>
                <a:gd name="T54" fmla="*/ 65 w 258"/>
                <a:gd name="T55" fmla="*/ 216 h 303"/>
                <a:gd name="T56" fmla="*/ 79 w 258"/>
                <a:gd name="T57" fmla="*/ 236 h 303"/>
                <a:gd name="T58" fmla="*/ 99 w 258"/>
                <a:gd name="T59" fmla="*/ 248 h 303"/>
                <a:gd name="T60" fmla="*/ 123 w 258"/>
                <a:gd name="T61" fmla="*/ 255 h 303"/>
                <a:gd name="T62" fmla="*/ 151 w 258"/>
                <a:gd name="T63" fmla="*/ 259 h 303"/>
                <a:gd name="T64" fmla="*/ 180 w 258"/>
                <a:gd name="T65" fmla="*/ 255 h 303"/>
                <a:gd name="T66" fmla="*/ 204 w 258"/>
                <a:gd name="T67" fmla="*/ 249 h 303"/>
                <a:gd name="T68" fmla="*/ 224 w 258"/>
                <a:gd name="T69" fmla="*/ 236 h 303"/>
                <a:gd name="T70" fmla="*/ 246 w 258"/>
                <a:gd name="T71" fmla="*/ 269 h 303"/>
                <a:gd name="T72" fmla="*/ 226 w 258"/>
                <a:gd name="T73" fmla="*/ 285 h 303"/>
                <a:gd name="T74" fmla="*/ 202 w 258"/>
                <a:gd name="T75" fmla="*/ 295 h 303"/>
                <a:gd name="T76" fmla="*/ 176 w 258"/>
                <a:gd name="T77" fmla="*/ 301 h 303"/>
                <a:gd name="T78" fmla="*/ 147 w 258"/>
                <a:gd name="T79" fmla="*/ 303 h 303"/>
                <a:gd name="T80" fmla="*/ 115 w 258"/>
                <a:gd name="T81" fmla="*/ 301 h 303"/>
                <a:gd name="T82" fmla="*/ 85 w 258"/>
                <a:gd name="T83" fmla="*/ 293 h 303"/>
                <a:gd name="T84" fmla="*/ 61 w 258"/>
                <a:gd name="T85" fmla="*/ 281 h 303"/>
                <a:gd name="T86" fmla="*/ 40 w 258"/>
                <a:gd name="T87" fmla="*/ 263 h 303"/>
                <a:gd name="T88" fmla="*/ 24 w 258"/>
                <a:gd name="T89" fmla="*/ 242 h 303"/>
                <a:gd name="T90" fmla="*/ 10 w 258"/>
                <a:gd name="T91" fmla="*/ 216 h 303"/>
                <a:gd name="T92" fmla="*/ 2 w 258"/>
                <a:gd name="T93" fmla="*/ 184 h 303"/>
                <a:gd name="T94" fmla="*/ 0 w 258"/>
                <a:gd name="T95" fmla="*/ 148 h 303"/>
                <a:gd name="T96" fmla="*/ 2 w 258"/>
                <a:gd name="T97" fmla="*/ 115 h 303"/>
                <a:gd name="T98" fmla="*/ 10 w 258"/>
                <a:gd name="T99" fmla="*/ 85 h 303"/>
                <a:gd name="T100" fmla="*/ 24 w 258"/>
                <a:gd name="T101" fmla="*/ 59 h 303"/>
                <a:gd name="T102" fmla="*/ 40 w 258"/>
                <a:gd name="T103" fmla="*/ 39 h 303"/>
                <a:gd name="T104" fmla="*/ 59 w 258"/>
                <a:gd name="T105" fmla="*/ 22 h 303"/>
                <a:gd name="T106" fmla="*/ 83 w 258"/>
                <a:gd name="T107" fmla="*/ 10 h 303"/>
                <a:gd name="T108" fmla="*/ 109 w 258"/>
                <a:gd name="T109" fmla="*/ 2 h 303"/>
                <a:gd name="T110" fmla="*/ 139 w 258"/>
                <a:gd name="T11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8" h="303">
                  <a:moveTo>
                    <a:pt x="139" y="43"/>
                  </a:moveTo>
                  <a:lnTo>
                    <a:pt x="117" y="45"/>
                  </a:lnTo>
                  <a:lnTo>
                    <a:pt x="97" y="51"/>
                  </a:lnTo>
                  <a:lnTo>
                    <a:pt x="81" y="65"/>
                  </a:lnTo>
                  <a:lnTo>
                    <a:pt x="67" y="81"/>
                  </a:lnTo>
                  <a:lnTo>
                    <a:pt x="57" y="101"/>
                  </a:lnTo>
                  <a:lnTo>
                    <a:pt x="54" y="125"/>
                  </a:lnTo>
                  <a:lnTo>
                    <a:pt x="208" y="125"/>
                  </a:lnTo>
                  <a:lnTo>
                    <a:pt x="208" y="121"/>
                  </a:lnTo>
                  <a:lnTo>
                    <a:pt x="206" y="97"/>
                  </a:lnTo>
                  <a:lnTo>
                    <a:pt x="200" y="77"/>
                  </a:lnTo>
                  <a:lnTo>
                    <a:pt x="190" y="63"/>
                  </a:lnTo>
                  <a:lnTo>
                    <a:pt x="176" y="51"/>
                  </a:lnTo>
                  <a:lnTo>
                    <a:pt x="161" y="45"/>
                  </a:lnTo>
                  <a:lnTo>
                    <a:pt x="139" y="43"/>
                  </a:lnTo>
                  <a:close/>
                  <a:moveTo>
                    <a:pt x="139" y="0"/>
                  </a:moveTo>
                  <a:lnTo>
                    <a:pt x="166" y="2"/>
                  </a:lnTo>
                  <a:lnTo>
                    <a:pt x="190" y="10"/>
                  </a:lnTo>
                  <a:lnTo>
                    <a:pt x="210" y="22"/>
                  </a:lnTo>
                  <a:lnTo>
                    <a:pt x="226" y="35"/>
                  </a:lnTo>
                  <a:lnTo>
                    <a:pt x="240" y="55"/>
                  </a:lnTo>
                  <a:lnTo>
                    <a:pt x="250" y="77"/>
                  </a:lnTo>
                  <a:lnTo>
                    <a:pt x="256" y="103"/>
                  </a:lnTo>
                  <a:lnTo>
                    <a:pt x="258" y="131"/>
                  </a:lnTo>
                  <a:lnTo>
                    <a:pt x="254" y="164"/>
                  </a:lnTo>
                  <a:lnTo>
                    <a:pt x="52" y="164"/>
                  </a:lnTo>
                  <a:lnTo>
                    <a:pt x="55" y="192"/>
                  </a:lnTo>
                  <a:lnTo>
                    <a:pt x="65" y="216"/>
                  </a:lnTo>
                  <a:lnTo>
                    <a:pt x="79" y="236"/>
                  </a:lnTo>
                  <a:lnTo>
                    <a:pt x="99" y="248"/>
                  </a:lnTo>
                  <a:lnTo>
                    <a:pt x="123" y="255"/>
                  </a:lnTo>
                  <a:lnTo>
                    <a:pt x="151" y="259"/>
                  </a:lnTo>
                  <a:lnTo>
                    <a:pt x="180" y="255"/>
                  </a:lnTo>
                  <a:lnTo>
                    <a:pt x="204" y="249"/>
                  </a:lnTo>
                  <a:lnTo>
                    <a:pt x="224" y="236"/>
                  </a:lnTo>
                  <a:lnTo>
                    <a:pt x="246" y="269"/>
                  </a:lnTo>
                  <a:lnTo>
                    <a:pt x="226" y="285"/>
                  </a:lnTo>
                  <a:lnTo>
                    <a:pt x="202" y="295"/>
                  </a:lnTo>
                  <a:lnTo>
                    <a:pt x="176" y="301"/>
                  </a:lnTo>
                  <a:lnTo>
                    <a:pt x="147" y="303"/>
                  </a:lnTo>
                  <a:lnTo>
                    <a:pt x="115" y="301"/>
                  </a:lnTo>
                  <a:lnTo>
                    <a:pt x="85" y="293"/>
                  </a:lnTo>
                  <a:lnTo>
                    <a:pt x="61" y="281"/>
                  </a:lnTo>
                  <a:lnTo>
                    <a:pt x="40" y="263"/>
                  </a:lnTo>
                  <a:lnTo>
                    <a:pt x="24" y="242"/>
                  </a:lnTo>
                  <a:lnTo>
                    <a:pt x="10" y="216"/>
                  </a:lnTo>
                  <a:lnTo>
                    <a:pt x="2" y="184"/>
                  </a:lnTo>
                  <a:lnTo>
                    <a:pt x="0" y="148"/>
                  </a:lnTo>
                  <a:lnTo>
                    <a:pt x="2" y="115"/>
                  </a:lnTo>
                  <a:lnTo>
                    <a:pt x="10" y="85"/>
                  </a:lnTo>
                  <a:lnTo>
                    <a:pt x="24" y="59"/>
                  </a:lnTo>
                  <a:lnTo>
                    <a:pt x="40" y="39"/>
                  </a:lnTo>
                  <a:lnTo>
                    <a:pt x="59" y="22"/>
                  </a:lnTo>
                  <a:lnTo>
                    <a:pt x="83" y="10"/>
                  </a:lnTo>
                  <a:lnTo>
                    <a:pt x="109" y="2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02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AC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309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8055"/>
            <a:ext cx="11248101" cy="2192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  <a:lvl2pPr marL="228573" indent="-152380">
              <a:defRPr sz="1200"/>
            </a:lvl2pPr>
            <a:lvl3pPr marL="457143" indent="-152380">
              <a:defRPr sz="1200"/>
            </a:lvl3pPr>
            <a:lvl4pPr marL="685718" indent="-152380">
              <a:defRPr sz="1200"/>
            </a:lvl4pPr>
            <a:lvl5pPr marL="914286" indent="-152380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557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and Bulleted Text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8"/>
            <a:ext cx="10972800" cy="724363"/>
          </a:xfrm>
        </p:spPr>
        <p:txBody>
          <a:bodyPr/>
          <a:lstStyle>
            <a:lvl1pPr>
              <a:defRPr sz="5867" b="0" i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44pt Intel Clear Headline – 1 line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9344"/>
            <a:ext cx="10970683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133">
                <a:solidFill>
                  <a:schemeClr val="bg1"/>
                </a:solidFill>
              </a:defRPr>
            </a:lvl3pPr>
            <a:lvl4pPr marL="916472" indent="-304784"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4pPr>
            <a:lvl5pPr marL="1219140" indent="-304784">
              <a:buFont typeface="Intel Clear" panose="020B0604020203020204" pitchFamily="34" charset="0"/>
              <a:buChar char="+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2"/>
            <a:r>
              <a:rPr lang="en-US" dirty="0"/>
              <a:t>16pt Intel Clear bullet one</a:t>
            </a:r>
          </a:p>
          <a:p>
            <a:pPr lvl="3"/>
            <a:r>
              <a:rPr lang="en-US" dirty="0"/>
              <a:t>14pt Intel Clear sub-bullet</a:t>
            </a:r>
          </a:p>
          <a:p>
            <a:pPr lvl="4"/>
            <a:r>
              <a:rPr lang="en-US" dirty="0"/>
              <a:t>12pt Intel Clear 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0766" y="6512487"/>
            <a:ext cx="1328890" cy="2051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914377"/>
            <a:r>
              <a:rPr lang="en-US" sz="1333" dirty="0">
                <a:solidFill>
                  <a:prstClr val="white"/>
                </a:solidFill>
              </a:rPr>
              <a:t>Intel Confidential</a:t>
            </a:r>
          </a:p>
        </p:txBody>
      </p:sp>
      <p:pic>
        <p:nvPicPr>
          <p:cNvPr id="8" name="Picture 2" descr="\\.psf\Home\Desktop\Intel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6555" y="6440787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6188057"/>
            <a:ext cx="11248101" cy="2192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rgbClr val="93A0A7"/>
                </a:solidFill>
                <a:latin typeface="+mn-lt"/>
              </a:defRPr>
            </a:lvl1pPr>
            <a:lvl2pPr marL="228568" indent="-152376">
              <a:defRPr sz="1200"/>
            </a:lvl2pPr>
            <a:lvl3pPr marL="457131" indent="-152376">
              <a:defRPr sz="1200"/>
            </a:lvl3pPr>
            <a:lvl4pPr marL="685702" indent="-152376">
              <a:defRPr sz="1200"/>
            </a:lvl4pPr>
            <a:lvl5pPr marL="914264" indent="-152376">
              <a:defRPr sz="12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8568EE8-7F39-DD4C-AFA9-1B48196EBD7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45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7" y="3305898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5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8" y="510893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40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T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1499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05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A36BED4-291A-D043-8B54-006A993C6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2" y="2727159"/>
            <a:ext cx="7295085" cy="1470025"/>
          </a:xfrm>
        </p:spPr>
        <p:txBody>
          <a:bodyPr lIns="0" rIns="0" anchor="ctr" anchorCtr="0">
            <a:noAutofit/>
          </a:bodyPr>
          <a:lstStyle>
            <a:lvl1pPr>
              <a:lnSpc>
                <a:spcPct val="70000"/>
              </a:lnSpc>
              <a:defRPr sz="7324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7" y="5941486"/>
            <a:ext cx="8440283" cy="699969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864" b="1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8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4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3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2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69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4C3C3BE-43B2-6941-9E63-C76FD9E83D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1112" y="503000"/>
            <a:ext cx="1587360" cy="747629"/>
          </a:xfrm>
          <a:prstGeom prst="rect">
            <a:avLst/>
          </a:prstGeom>
          <a:effectLst>
            <a:outerShdw blurRad="165100" dir="5400000" sx="113000" sy="113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62369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06400" y="1417582"/>
            <a:ext cx="11353957" cy="4754619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 marL="342426" indent="-342426">
              <a:buFont typeface="Arial" charset="0"/>
              <a:buChar char="•"/>
              <a:defRPr sz="2397">
                <a:solidFill>
                  <a:schemeClr val="tx2"/>
                </a:solidFill>
              </a:defRPr>
            </a:lvl2pPr>
            <a:lvl3pPr>
              <a:defRPr sz="2397">
                <a:solidFill>
                  <a:schemeClr val="tx2"/>
                </a:solidFill>
              </a:defRPr>
            </a:lvl3pPr>
            <a:lvl4pPr>
              <a:defRPr sz="2131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196709"/>
            <a:ext cx="11353957" cy="862487"/>
          </a:xfrm>
        </p:spPr>
        <p:txBody>
          <a:bodyPr anchor="ctr"/>
          <a:lstStyle>
            <a:lvl1pPr algn="ctr">
              <a:lnSpc>
                <a:spcPct val="80000"/>
              </a:lnSpc>
              <a:defRPr sz="5327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51D125-0E1F-DF48-92CC-F933C68D0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8949" y="6419406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5">
                <a:solidFill>
                  <a:schemeClr val="tx2"/>
                </a:solidFill>
                <a:latin typeface="+mn-lt"/>
                <a:cs typeface="Intel Clear"/>
              </a:defRPr>
            </a:lvl1pPr>
          </a:lstStyle>
          <a:p>
            <a:fld id="{95FA0FB5-9DFD-B64A-AA75-D42C42DFBF46}" type="slidenum">
              <a:rPr lang="en-US" smtClean="0">
                <a:solidFill>
                  <a:srgbClr val="003C71"/>
                </a:solidFill>
              </a:rPr>
              <a:pPr/>
              <a:t>‹#›</a:t>
            </a:fld>
            <a:endParaRPr lang="en-US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196709"/>
            <a:ext cx="11353957" cy="862487"/>
          </a:xfrm>
        </p:spPr>
        <p:txBody>
          <a:bodyPr anchor="ctr"/>
          <a:lstStyle>
            <a:lvl1pPr algn="ctr">
              <a:lnSpc>
                <a:spcPct val="80000"/>
              </a:lnSpc>
              <a:defRPr sz="5327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45EA8B87-867C-1343-8F6B-3D5408509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8949" y="6419406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5">
                <a:solidFill>
                  <a:schemeClr val="tx2"/>
                </a:solidFill>
                <a:latin typeface="+mn-lt"/>
                <a:cs typeface="Intel Clear"/>
              </a:defRPr>
            </a:lvl1pPr>
          </a:lstStyle>
          <a:p>
            <a:fld id="{95FA0FB5-9DFD-B64A-AA75-D42C42DFBF46}" type="slidenum">
              <a:rPr lang="en-US" smtClean="0">
                <a:solidFill>
                  <a:srgbClr val="003C71"/>
                </a:solidFill>
              </a:rPr>
              <a:pPr/>
              <a:t>‹#›</a:t>
            </a:fld>
            <a:endParaRPr lang="en-US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4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xmlns="" id="{7A8B052F-B28A-5145-AADF-F0865DC54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8949" y="6419406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5">
                <a:solidFill>
                  <a:schemeClr val="tx2"/>
                </a:solidFill>
                <a:latin typeface="+mn-lt"/>
                <a:cs typeface="Intel Clear"/>
              </a:defRPr>
            </a:lvl1pPr>
          </a:lstStyle>
          <a:p>
            <a:fld id="{95FA0FB5-9DFD-B64A-AA75-D42C42DFBF46}" type="slidenum">
              <a:rPr lang="en-US" smtClean="0">
                <a:solidFill>
                  <a:srgbClr val="003C71"/>
                </a:solidFill>
              </a:rPr>
              <a:pPr/>
              <a:t>‹#›</a:t>
            </a:fld>
            <a:endParaRPr lang="en-US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4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196709"/>
            <a:ext cx="11353957" cy="862487"/>
          </a:xfrm>
        </p:spPr>
        <p:txBody>
          <a:bodyPr anchor="ctr"/>
          <a:lstStyle>
            <a:lvl1pPr algn="ctr">
              <a:lnSpc>
                <a:spcPct val="80000"/>
              </a:lnSpc>
              <a:defRPr sz="5327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7325B7B-53E7-694A-BE1E-2BCBB845B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3136" y="6419407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5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95FA0FB5-9DFD-B64A-AA75-D42C42DFBF4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F352841-21C1-C749-BD78-AFBC36409911}"/>
              </a:ext>
            </a:extLst>
          </p:cNvPr>
          <p:cNvSpPr/>
          <p:nvPr userDrawn="1"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4A6D8B4-0616-E64C-8859-B5E83A03F509}"/>
              </a:ext>
            </a:extLst>
          </p:cNvPr>
          <p:cNvCxnSpPr/>
          <p:nvPr userDrawn="1"/>
        </p:nvCxnSpPr>
        <p:spPr>
          <a:xfrm>
            <a:off x="11624737" y="6443472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hape 8">
            <a:extLst>
              <a:ext uri="{FF2B5EF4-FFF2-40B4-BE49-F238E27FC236}">
                <a16:creationId xmlns:a16="http://schemas.microsoft.com/office/drawing/2014/main" xmlns="" id="{AD40D931-6E43-D04E-8A43-3ABDF25C84F8}"/>
              </a:ext>
            </a:extLst>
          </p:cNvPr>
          <p:cNvSpPr/>
          <p:nvPr userDrawn="1"/>
        </p:nvSpPr>
        <p:spPr>
          <a:xfrm>
            <a:off x="399557" y="6519895"/>
            <a:ext cx="1936428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z="933" b="1" dirty="0">
                <a:solidFill>
                  <a:prstClr val="white"/>
                </a:solidFill>
              </a:rPr>
              <a:t>Intel Confidential—Subject to 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45F615A-DACD-3541-AC6D-D5A8EF272085}"/>
              </a:ext>
            </a:extLst>
          </p:cNvPr>
          <p:cNvCxnSpPr/>
          <p:nvPr userDrawn="1"/>
        </p:nvCxnSpPr>
        <p:spPr>
          <a:xfrm>
            <a:off x="11624738" y="6443472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B4210B19-959A-F04F-8351-FC4D647A6057}"/>
              </a:ext>
            </a:extLst>
          </p:cNvPr>
          <p:cNvSpPr txBox="1">
            <a:spLocks/>
          </p:cNvSpPr>
          <p:nvPr userDrawn="1"/>
        </p:nvSpPr>
        <p:spPr>
          <a:xfrm>
            <a:off x="9163136" y="6419407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152" rtl="0" eaLnBrk="1" latinLnBrk="0" hangingPunct="1">
              <a:defRPr sz="799" kern="1200">
                <a:solidFill>
                  <a:schemeClr val="bg1"/>
                </a:solidFill>
                <a:latin typeface="+mn-lt"/>
                <a:ea typeface="+mn-ea"/>
                <a:cs typeface="Intel Clear"/>
              </a:defRPr>
            </a:lvl1pPr>
            <a:lvl2pPr marL="457152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4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5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7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8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9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1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3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FA0FB5-9DFD-B64A-AA75-D42C42DFBF46}" type="slidenum">
              <a:rPr lang="en-US" sz="1065" smtClean="0">
                <a:solidFill>
                  <a:prstClr val="white"/>
                </a:solidFill>
              </a:rPr>
              <a:pPr/>
              <a:t>‹#›</a:t>
            </a:fld>
            <a:endParaRPr lang="en-US" sz="1065" dirty="0">
              <a:solidFill>
                <a:prstClr val="whit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105D207-458A-9547-9843-995AFC233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5529" y="6458169"/>
            <a:ext cx="643467" cy="2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7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6AE7E80-ECEF-694D-9100-41F82B0B8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196709"/>
            <a:ext cx="11353957" cy="862487"/>
          </a:xfrm>
        </p:spPr>
        <p:txBody>
          <a:bodyPr anchor="ctr"/>
          <a:lstStyle>
            <a:lvl1pPr algn="ctr">
              <a:lnSpc>
                <a:spcPct val="80000"/>
              </a:lnSpc>
              <a:defRPr sz="5327" b="0" i="0" baseline="0">
                <a:solidFill>
                  <a:schemeClr val="bg1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7325B7B-53E7-694A-BE1E-2BCBB845B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3136" y="6419407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5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95FA0FB5-9DFD-B64A-AA75-D42C42DFBF4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F352841-21C1-C749-BD78-AFBC36409911}"/>
              </a:ext>
            </a:extLst>
          </p:cNvPr>
          <p:cNvSpPr/>
          <p:nvPr userDrawn="1"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4A6D8B4-0616-E64C-8859-B5E83A03F509}"/>
              </a:ext>
            </a:extLst>
          </p:cNvPr>
          <p:cNvCxnSpPr/>
          <p:nvPr userDrawn="1"/>
        </p:nvCxnSpPr>
        <p:spPr>
          <a:xfrm>
            <a:off x="11624737" y="6443472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hape 8">
            <a:extLst>
              <a:ext uri="{FF2B5EF4-FFF2-40B4-BE49-F238E27FC236}">
                <a16:creationId xmlns:a16="http://schemas.microsoft.com/office/drawing/2014/main" xmlns="" id="{AD40D931-6E43-D04E-8A43-3ABDF25C84F8}"/>
              </a:ext>
            </a:extLst>
          </p:cNvPr>
          <p:cNvSpPr/>
          <p:nvPr userDrawn="1"/>
        </p:nvSpPr>
        <p:spPr>
          <a:xfrm>
            <a:off x="399557" y="6519895"/>
            <a:ext cx="1936428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z="933" b="1" dirty="0">
                <a:solidFill>
                  <a:prstClr val="white"/>
                </a:solidFill>
              </a:rPr>
              <a:t>Intel Confidential—Subject to 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45F615A-DACD-3541-AC6D-D5A8EF272085}"/>
              </a:ext>
            </a:extLst>
          </p:cNvPr>
          <p:cNvCxnSpPr/>
          <p:nvPr userDrawn="1"/>
        </p:nvCxnSpPr>
        <p:spPr>
          <a:xfrm>
            <a:off x="11624738" y="6443472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B4210B19-959A-F04F-8351-FC4D647A6057}"/>
              </a:ext>
            </a:extLst>
          </p:cNvPr>
          <p:cNvSpPr txBox="1">
            <a:spLocks/>
          </p:cNvSpPr>
          <p:nvPr userDrawn="1"/>
        </p:nvSpPr>
        <p:spPr>
          <a:xfrm>
            <a:off x="9163136" y="6419407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152" rtl="0" eaLnBrk="1" latinLnBrk="0" hangingPunct="1">
              <a:defRPr sz="799" kern="1200">
                <a:solidFill>
                  <a:schemeClr val="bg1"/>
                </a:solidFill>
                <a:latin typeface="+mn-lt"/>
                <a:ea typeface="+mn-ea"/>
                <a:cs typeface="Intel Clear"/>
              </a:defRPr>
            </a:lvl1pPr>
            <a:lvl2pPr marL="457152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4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5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7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8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9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1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3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FA0FB5-9DFD-B64A-AA75-D42C42DFBF46}" type="slidenum">
              <a:rPr lang="en-US" sz="1065" smtClean="0">
                <a:solidFill>
                  <a:prstClr val="white"/>
                </a:solidFill>
              </a:rPr>
              <a:pPr/>
              <a:t>‹#›</a:t>
            </a:fld>
            <a:endParaRPr lang="en-US" sz="1065" dirty="0">
              <a:solidFill>
                <a:prstClr val="whit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105D207-458A-9547-9843-995AFC233D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5529" y="6458169"/>
            <a:ext cx="643467" cy="2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3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196709"/>
            <a:ext cx="11353957" cy="862487"/>
          </a:xfrm>
        </p:spPr>
        <p:txBody>
          <a:bodyPr anchor="ctr"/>
          <a:lstStyle>
            <a:lvl1pPr algn="ctr">
              <a:lnSpc>
                <a:spcPct val="80000"/>
              </a:lnSpc>
              <a:defRPr sz="5327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7325B7B-53E7-694A-BE1E-2BCBB845B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3136" y="6419407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5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95FA0FB5-9DFD-B64A-AA75-D42C42DFBF4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F352841-21C1-C749-BD78-AFBC36409911}"/>
              </a:ext>
            </a:extLst>
          </p:cNvPr>
          <p:cNvSpPr/>
          <p:nvPr userDrawn="1"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4A6D8B4-0616-E64C-8859-B5E83A03F509}"/>
              </a:ext>
            </a:extLst>
          </p:cNvPr>
          <p:cNvCxnSpPr/>
          <p:nvPr userDrawn="1"/>
        </p:nvCxnSpPr>
        <p:spPr>
          <a:xfrm>
            <a:off x="11624737" y="6443472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hape 8">
            <a:extLst>
              <a:ext uri="{FF2B5EF4-FFF2-40B4-BE49-F238E27FC236}">
                <a16:creationId xmlns:a16="http://schemas.microsoft.com/office/drawing/2014/main" xmlns="" id="{AD40D931-6E43-D04E-8A43-3ABDF25C84F8}"/>
              </a:ext>
            </a:extLst>
          </p:cNvPr>
          <p:cNvSpPr/>
          <p:nvPr userDrawn="1"/>
        </p:nvSpPr>
        <p:spPr>
          <a:xfrm>
            <a:off x="399557" y="6519895"/>
            <a:ext cx="1936428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z="933" b="1" dirty="0">
                <a:solidFill>
                  <a:prstClr val="white"/>
                </a:solidFill>
              </a:rPr>
              <a:t>Intel Confidential—Subject to 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45F615A-DACD-3541-AC6D-D5A8EF272085}"/>
              </a:ext>
            </a:extLst>
          </p:cNvPr>
          <p:cNvCxnSpPr/>
          <p:nvPr userDrawn="1"/>
        </p:nvCxnSpPr>
        <p:spPr>
          <a:xfrm>
            <a:off x="11624738" y="6443472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B4210B19-959A-F04F-8351-FC4D647A6057}"/>
              </a:ext>
            </a:extLst>
          </p:cNvPr>
          <p:cNvSpPr txBox="1">
            <a:spLocks/>
          </p:cNvSpPr>
          <p:nvPr userDrawn="1"/>
        </p:nvSpPr>
        <p:spPr>
          <a:xfrm>
            <a:off x="9163136" y="6419407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152" rtl="0" eaLnBrk="1" latinLnBrk="0" hangingPunct="1">
              <a:defRPr sz="799" kern="1200">
                <a:solidFill>
                  <a:schemeClr val="bg1"/>
                </a:solidFill>
                <a:latin typeface="+mn-lt"/>
                <a:ea typeface="+mn-ea"/>
                <a:cs typeface="Intel Clear"/>
              </a:defRPr>
            </a:lvl1pPr>
            <a:lvl2pPr marL="457152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4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5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7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8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9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1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3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FA0FB5-9DFD-B64A-AA75-D42C42DFBF46}" type="slidenum">
              <a:rPr lang="en-US" sz="1065" smtClean="0">
                <a:solidFill>
                  <a:prstClr val="white"/>
                </a:solidFill>
              </a:rPr>
              <a:pPr/>
              <a:t>‹#›</a:t>
            </a:fld>
            <a:endParaRPr lang="en-US" sz="1065" dirty="0">
              <a:solidFill>
                <a:prstClr val="whit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105D207-458A-9547-9843-995AFC233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5529" y="6458169"/>
            <a:ext cx="643467" cy="287601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xmlns="" id="{BD8459E3-798A-9A46-886A-AEE8AA11E51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6400" y="1417582"/>
            <a:ext cx="11353957" cy="4754619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 marL="342426" indent="-342426">
              <a:buFont typeface="Arial" charset="0"/>
              <a:buChar char="•"/>
              <a:defRPr sz="2397">
                <a:solidFill>
                  <a:schemeClr val="tx2"/>
                </a:solidFill>
              </a:defRPr>
            </a:lvl2pPr>
            <a:lvl3pPr>
              <a:defRPr sz="2397">
                <a:solidFill>
                  <a:schemeClr val="tx2"/>
                </a:solidFill>
              </a:defRPr>
            </a:lvl3pPr>
            <a:lvl4pPr>
              <a:defRPr sz="2131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42692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D5485AD4-A4F6-C94E-A971-CE9E05BC7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3136" y="6419407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5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95FA0FB5-9DFD-B64A-AA75-D42C42DFBF4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50F567A-A6D3-074A-B9F5-391F18A6A930}"/>
              </a:ext>
            </a:extLst>
          </p:cNvPr>
          <p:cNvSpPr/>
          <p:nvPr userDrawn="1"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B47E5000-0A7F-8642-92F8-51644F824891}"/>
              </a:ext>
            </a:extLst>
          </p:cNvPr>
          <p:cNvCxnSpPr/>
          <p:nvPr userDrawn="1"/>
        </p:nvCxnSpPr>
        <p:spPr>
          <a:xfrm>
            <a:off x="11624737" y="6443472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hape 8">
            <a:extLst>
              <a:ext uri="{FF2B5EF4-FFF2-40B4-BE49-F238E27FC236}">
                <a16:creationId xmlns:a16="http://schemas.microsoft.com/office/drawing/2014/main" xmlns="" id="{57EB7846-B316-EC48-AD09-DDB22A7F9FCC}"/>
              </a:ext>
            </a:extLst>
          </p:cNvPr>
          <p:cNvSpPr/>
          <p:nvPr userDrawn="1"/>
        </p:nvSpPr>
        <p:spPr>
          <a:xfrm>
            <a:off x="399557" y="6519895"/>
            <a:ext cx="1936428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z="933" b="1" dirty="0">
                <a:solidFill>
                  <a:prstClr val="white"/>
                </a:solidFill>
              </a:rPr>
              <a:t>Intel Confidential—Subject to 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CAA8386-155A-F84E-A295-052E30B2F8F5}"/>
              </a:ext>
            </a:extLst>
          </p:cNvPr>
          <p:cNvCxnSpPr/>
          <p:nvPr userDrawn="1"/>
        </p:nvCxnSpPr>
        <p:spPr>
          <a:xfrm>
            <a:off x="11624738" y="6443472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FEE566D7-3C97-CE4F-BFE8-75301FA32401}"/>
              </a:ext>
            </a:extLst>
          </p:cNvPr>
          <p:cNvSpPr txBox="1">
            <a:spLocks/>
          </p:cNvSpPr>
          <p:nvPr userDrawn="1"/>
        </p:nvSpPr>
        <p:spPr>
          <a:xfrm>
            <a:off x="9163136" y="6419407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152" rtl="0" eaLnBrk="1" latinLnBrk="0" hangingPunct="1">
              <a:defRPr sz="799" kern="1200">
                <a:solidFill>
                  <a:schemeClr val="bg1"/>
                </a:solidFill>
                <a:latin typeface="+mn-lt"/>
                <a:ea typeface="+mn-ea"/>
                <a:cs typeface="Intel Clear"/>
              </a:defRPr>
            </a:lvl1pPr>
            <a:lvl2pPr marL="457152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4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5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7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8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9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1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3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FA0FB5-9DFD-B64A-AA75-D42C42DFBF46}" type="slidenum">
              <a:rPr lang="en-US" sz="1065" smtClean="0">
                <a:solidFill>
                  <a:prstClr val="white"/>
                </a:solidFill>
              </a:rPr>
              <a:pPr/>
              <a:t>‹#›</a:t>
            </a:fld>
            <a:endParaRPr lang="en-US" sz="1065" dirty="0">
              <a:solidFill>
                <a:prstClr val="whit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3A0F2B3-9AA7-D34F-A995-6869302341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5529" y="6458169"/>
            <a:ext cx="643467" cy="2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C93A7CE-90C2-1F49-8F47-D4BEE2815C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" y="0"/>
            <a:ext cx="121779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2742653"/>
            <a:ext cx="10902976" cy="1362075"/>
          </a:xfrm>
        </p:spPr>
        <p:txBody>
          <a:bodyPr anchor="ctr" anchorCtr="0">
            <a:noAutofit/>
          </a:bodyPr>
          <a:lstStyle>
            <a:lvl1pPr algn="ctr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EEB1AA-32CC-D440-8A97-75D3443F3E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867" y="2395133"/>
            <a:ext cx="6282267" cy="236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37DD62-7A03-3249-B5F1-7A4BDF6C30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867" y="4195762"/>
            <a:ext cx="6282267" cy="2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1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2742653"/>
            <a:ext cx="10902976" cy="1362075"/>
          </a:xfrm>
        </p:spPr>
        <p:txBody>
          <a:bodyPr anchor="ctr" anchorCtr="0">
            <a:noAutofit/>
          </a:bodyPr>
          <a:lstStyle>
            <a:lvl1pPr algn="ctr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EEB1AA-32CC-D440-8A97-75D3443F3E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867" y="2395133"/>
            <a:ext cx="6282267" cy="236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37DD62-7A03-3249-B5F1-7A4BDF6C30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867" y="4195762"/>
            <a:ext cx="6282267" cy="2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45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Intel Clear"/>
              </a:defRPr>
            </a:lvl1pPr>
          </a:lstStyle>
          <a:p>
            <a:pPr defTabSz="60957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7692" y="6356352"/>
            <a:ext cx="1800045" cy="365125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bg1"/>
                </a:solidFill>
                <a:latin typeface="Intel Clear"/>
              </a:defRPr>
            </a:lvl1pPr>
          </a:lstStyle>
          <a:p>
            <a:pPr defTabSz="60957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533006"/>
            <a:ext cx="170987" cy="164148"/>
          </a:xfrm>
          <a:prstGeom prst="rect">
            <a:avLst/>
          </a:prstGeom>
        </p:spPr>
        <p:txBody>
          <a:bodyPr/>
          <a:lstStyle>
            <a:lvl1pPr>
              <a:defRPr>
                <a:latin typeface="Intel Clear"/>
              </a:defRPr>
            </a:lvl1pPr>
          </a:lstStyle>
          <a:p>
            <a:pPr defTabSz="609570"/>
            <a:fld id="{EE2556C5-CE8C-6547-B838-EA80C61A4AF7}" type="slidenum">
              <a:rPr lang="en-US" smtClean="0">
                <a:solidFill>
                  <a:prstClr val="black"/>
                </a:solidFill>
              </a:rPr>
              <a:pPr defTabSz="60957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7485" y="1604435"/>
            <a:ext cx="10970683" cy="4567767"/>
          </a:xfrm>
        </p:spPr>
        <p:txBody>
          <a:bodyPr/>
          <a:lstStyle>
            <a:lvl1pPr>
              <a:defRPr>
                <a:latin typeface="Intel Clear"/>
              </a:defRPr>
            </a:lvl1pPr>
            <a:lvl2pPr>
              <a:defRPr>
                <a:latin typeface="Intel Clear"/>
              </a:defRPr>
            </a:lvl2pPr>
            <a:lvl3pPr>
              <a:defRPr>
                <a:latin typeface="Intel Clear"/>
              </a:defRPr>
            </a:lvl3pPr>
            <a:lvl4pPr>
              <a:defRPr>
                <a:latin typeface="Intel Clear"/>
              </a:defRPr>
            </a:lvl4pPr>
            <a:lvl5pPr>
              <a:defRPr>
                <a:latin typeface="Intel Clear"/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85719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4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6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6F30A-2172-453D-B6EA-746130D91C7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7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6406896"/>
            <a:ext cx="12192000" cy="451104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309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633712" y="6516196"/>
            <a:ext cx="0" cy="238125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952" y="304703"/>
            <a:ext cx="11248101" cy="727890"/>
          </a:xfrm>
          <a:prstGeom prst="rect">
            <a:avLst/>
          </a:prstGeom>
        </p:spPr>
        <p:txBody>
          <a:bodyPr vert="horz" lIns="91438" tIns="45719" rIns="91438" bIns="45719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52" y="1558457"/>
            <a:ext cx="11248101" cy="4285107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97793" y="6550628"/>
            <a:ext cx="173124" cy="169277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1100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defTabSz="914377"/>
            <a:fld id="{F8568EE8-7F39-DD4C-AFA9-1B48196EBD78}" type="slidenum">
              <a:rPr lang="en-US" altLang="ko-KR" smtClean="0"/>
              <a:pPr defTabSz="914377"/>
              <a:t>‹#›</a:t>
            </a:fld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27965" y="6486789"/>
            <a:ext cx="452539" cy="298259"/>
            <a:chOff x="451796" y="386081"/>
            <a:chExt cx="1249194" cy="823318"/>
          </a:xfrm>
        </p:grpSpPr>
        <p:sp>
          <p:nvSpPr>
            <p:cNvPr id="16" name="Freeform 36"/>
            <p:cNvSpPr>
              <a:spLocks noEditPoints="1"/>
            </p:cNvSpPr>
            <p:nvPr userDrawn="1"/>
          </p:nvSpPr>
          <p:spPr bwMode="auto">
            <a:xfrm>
              <a:off x="451796" y="386081"/>
              <a:ext cx="1249194" cy="823318"/>
            </a:xfrm>
            <a:custGeom>
              <a:avLst/>
              <a:gdLst>
                <a:gd name="T0" fmla="*/ 2295 w 3777"/>
                <a:gd name="T1" fmla="*/ 1128 h 2491"/>
                <a:gd name="T2" fmla="*/ 2564 w 3777"/>
                <a:gd name="T3" fmla="*/ 1149 h 2491"/>
                <a:gd name="T4" fmla="*/ 2434 w 3777"/>
                <a:gd name="T5" fmla="*/ 1046 h 2491"/>
                <a:gd name="T6" fmla="*/ 1474 w 3777"/>
                <a:gd name="T7" fmla="*/ 949 h 2491"/>
                <a:gd name="T8" fmla="*/ 1548 w 3777"/>
                <a:gd name="T9" fmla="*/ 1130 h 2491"/>
                <a:gd name="T10" fmla="*/ 1326 w 3777"/>
                <a:gd name="T11" fmla="*/ 1068 h 2491"/>
                <a:gd name="T12" fmla="*/ 920 w 3777"/>
                <a:gd name="T13" fmla="*/ 900 h 2491"/>
                <a:gd name="T14" fmla="*/ 630 w 3777"/>
                <a:gd name="T15" fmla="*/ 1637 h 2491"/>
                <a:gd name="T16" fmla="*/ 551 w 3777"/>
                <a:gd name="T17" fmla="*/ 1468 h 2491"/>
                <a:gd name="T18" fmla="*/ 2646 w 3777"/>
                <a:gd name="T19" fmla="*/ 959 h 2491"/>
                <a:gd name="T20" fmla="*/ 2769 w 3777"/>
                <a:gd name="T21" fmla="*/ 1272 h 2491"/>
                <a:gd name="T22" fmla="*/ 2335 w 3777"/>
                <a:gd name="T23" fmla="*/ 1478 h 2491"/>
                <a:gd name="T24" fmla="*/ 2551 w 3777"/>
                <a:gd name="T25" fmla="*/ 1496 h 2491"/>
                <a:gd name="T26" fmla="*/ 2677 w 3777"/>
                <a:gd name="T27" fmla="*/ 1613 h 2491"/>
                <a:gd name="T28" fmla="*/ 2400 w 3777"/>
                <a:gd name="T29" fmla="*/ 1677 h 2491"/>
                <a:gd name="T30" fmla="*/ 2162 w 3777"/>
                <a:gd name="T31" fmla="*/ 1556 h 2491"/>
                <a:gd name="T32" fmla="*/ 2087 w 3777"/>
                <a:gd name="T33" fmla="*/ 1215 h 2491"/>
                <a:gd name="T34" fmla="*/ 2243 w 3777"/>
                <a:gd name="T35" fmla="*/ 941 h 2491"/>
                <a:gd name="T36" fmla="*/ 412 w 3777"/>
                <a:gd name="T37" fmla="*/ 815 h 2491"/>
                <a:gd name="T38" fmla="*/ 164 w 3777"/>
                <a:gd name="T39" fmla="*/ 1308 h 2491"/>
                <a:gd name="T40" fmla="*/ 246 w 3777"/>
                <a:gd name="T41" fmla="*/ 1819 h 2491"/>
                <a:gd name="T42" fmla="*/ 614 w 3777"/>
                <a:gd name="T43" fmla="*/ 2109 h 2491"/>
                <a:gd name="T44" fmla="*/ 1163 w 3777"/>
                <a:gd name="T45" fmla="*/ 2229 h 2491"/>
                <a:gd name="T46" fmla="*/ 1796 w 3777"/>
                <a:gd name="T47" fmla="*/ 2220 h 2491"/>
                <a:gd name="T48" fmla="*/ 2654 w 3777"/>
                <a:gd name="T49" fmla="*/ 2031 h 2491"/>
                <a:gd name="T50" fmla="*/ 3022 w 3777"/>
                <a:gd name="T51" fmla="*/ 2160 h 2491"/>
                <a:gd name="T52" fmla="*/ 2228 w 3777"/>
                <a:gd name="T53" fmla="*/ 2412 h 2491"/>
                <a:gd name="T54" fmla="*/ 1360 w 3777"/>
                <a:gd name="T55" fmla="*/ 2489 h 2491"/>
                <a:gd name="T56" fmla="*/ 599 w 3777"/>
                <a:gd name="T57" fmla="*/ 2344 h 2491"/>
                <a:gd name="T58" fmla="*/ 135 w 3777"/>
                <a:gd name="T59" fmla="*/ 1990 h 2491"/>
                <a:gd name="T60" fmla="*/ 2 w 3777"/>
                <a:gd name="T61" fmla="*/ 1451 h 2491"/>
                <a:gd name="T62" fmla="*/ 206 w 3777"/>
                <a:gd name="T63" fmla="*/ 933 h 2491"/>
                <a:gd name="T64" fmla="*/ 1887 w 3777"/>
                <a:gd name="T65" fmla="*/ 900 h 2491"/>
                <a:gd name="T66" fmla="*/ 1899 w 3777"/>
                <a:gd name="T67" fmla="*/ 1478 h 2491"/>
                <a:gd name="T68" fmla="*/ 1918 w 3777"/>
                <a:gd name="T69" fmla="*/ 1665 h 2491"/>
                <a:gd name="T70" fmla="*/ 1716 w 3777"/>
                <a:gd name="T71" fmla="*/ 1552 h 2491"/>
                <a:gd name="T72" fmla="*/ 745 w 3777"/>
                <a:gd name="T73" fmla="*/ 608 h 2491"/>
                <a:gd name="T74" fmla="*/ 3078 w 3777"/>
                <a:gd name="T75" fmla="*/ 1659 h 2491"/>
                <a:gd name="T76" fmla="*/ 2899 w 3777"/>
                <a:gd name="T77" fmla="*/ 1548 h 2491"/>
                <a:gd name="T78" fmla="*/ 2515 w 3777"/>
                <a:gd name="T79" fmla="*/ 0 h 2491"/>
                <a:gd name="T80" fmla="*/ 3161 w 3777"/>
                <a:gd name="T81" fmla="*/ 109 h 2491"/>
                <a:gd name="T82" fmla="*/ 3615 w 3777"/>
                <a:gd name="T83" fmla="*/ 404 h 2491"/>
                <a:gd name="T84" fmla="*/ 3777 w 3777"/>
                <a:gd name="T85" fmla="*/ 900 h 2491"/>
                <a:gd name="T86" fmla="*/ 3591 w 3777"/>
                <a:gd name="T87" fmla="*/ 1385 h 2491"/>
                <a:gd name="T88" fmla="*/ 3211 w 3777"/>
                <a:gd name="T89" fmla="*/ 1665 h 2491"/>
                <a:gd name="T90" fmla="*/ 3510 w 3777"/>
                <a:gd name="T91" fmla="*/ 1151 h 2491"/>
                <a:gd name="T92" fmla="*/ 3557 w 3777"/>
                <a:gd name="T93" fmla="*/ 684 h 2491"/>
                <a:gd name="T94" fmla="*/ 3258 w 3777"/>
                <a:gd name="T95" fmla="*/ 321 h 2491"/>
                <a:gd name="T96" fmla="*/ 2715 w 3777"/>
                <a:gd name="T97" fmla="*/ 149 h 2491"/>
                <a:gd name="T98" fmla="*/ 2027 w 3777"/>
                <a:gd name="T99" fmla="*/ 153 h 2491"/>
                <a:gd name="T100" fmla="*/ 1292 w 3777"/>
                <a:gd name="T101" fmla="*/ 321 h 2491"/>
                <a:gd name="T102" fmla="*/ 933 w 3777"/>
                <a:gd name="T103" fmla="*/ 383 h 2491"/>
                <a:gd name="T104" fmla="*/ 1651 w 3777"/>
                <a:gd name="T105" fmla="*/ 103 h 2491"/>
                <a:gd name="T106" fmla="*/ 2396 w 3777"/>
                <a:gd name="T107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7" h="2491">
                  <a:moveTo>
                    <a:pt x="2434" y="1046"/>
                  </a:moveTo>
                  <a:lnTo>
                    <a:pt x="2396" y="1050"/>
                  </a:lnTo>
                  <a:lnTo>
                    <a:pt x="2362" y="1062"/>
                  </a:lnTo>
                  <a:lnTo>
                    <a:pt x="2335" y="1078"/>
                  </a:lnTo>
                  <a:lnTo>
                    <a:pt x="2311" y="1102"/>
                  </a:lnTo>
                  <a:lnTo>
                    <a:pt x="2295" y="1128"/>
                  </a:lnTo>
                  <a:lnTo>
                    <a:pt x="2285" y="1153"/>
                  </a:lnTo>
                  <a:lnTo>
                    <a:pt x="2279" y="1179"/>
                  </a:lnTo>
                  <a:lnTo>
                    <a:pt x="2275" y="1211"/>
                  </a:lnTo>
                  <a:lnTo>
                    <a:pt x="2574" y="1211"/>
                  </a:lnTo>
                  <a:lnTo>
                    <a:pt x="2572" y="1179"/>
                  </a:lnTo>
                  <a:lnTo>
                    <a:pt x="2564" y="1149"/>
                  </a:lnTo>
                  <a:lnTo>
                    <a:pt x="2555" y="1122"/>
                  </a:lnTo>
                  <a:lnTo>
                    <a:pt x="2541" y="1098"/>
                  </a:lnTo>
                  <a:lnTo>
                    <a:pt x="2521" y="1076"/>
                  </a:lnTo>
                  <a:lnTo>
                    <a:pt x="2497" y="1060"/>
                  </a:lnTo>
                  <a:lnTo>
                    <a:pt x="2467" y="1050"/>
                  </a:lnTo>
                  <a:lnTo>
                    <a:pt x="2434" y="1046"/>
                  </a:lnTo>
                  <a:close/>
                  <a:moveTo>
                    <a:pt x="920" y="900"/>
                  </a:moveTo>
                  <a:lnTo>
                    <a:pt x="1320" y="900"/>
                  </a:lnTo>
                  <a:lnTo>
                    <a:pt x="1367" y="904"/>
                  </a:lnTo>
                  <a:lnTo>
                    <a:pt x="1409" y="914"/>
                  </a:lnTo>
                  <a:lnTo>
                    <a:pt x="1445" y="929"/>
                  </a:lnTo>
                  <a:lnTo>
                    <a:pt x="1474" y="949"/>
                  </a:lnTo>
                  <a:lnTo>
                    <a:pt x="1498" y="973"/>
                  </a:lnTo>
                  <a:lnTo>
                    <a:pt x="1516" y="1001"/>
                  </a:lnTo>
                  <a:lnTo>
                    <a:pt x="1532" y="1031"/>
                  </a:lnTo>
                  <a:lnTo>
                    <a:pt x="1540" y="1062"/>
                  </a:lnTo>
                  <a:lnTo>
                    <a:pt x="1546" y="1096"/>
                  </a:lnTo>
                  <a:lnTo>
                    <a:pt x="1548" y="1130"/>
                  </a:lnTo>
                  <a:lnTo>
                    <a:pt x="1548" y="1667"/>
                  </a:lnTo>
                  <a:lnTo>
                    <a:pt x="1354" y="1667"/>
                  </a:lnTo>
                  <a:lnTo>
                    <a:pt x="1354" y="1130"/>
                  </a:lnTo>
                  <a:lnTo>
                    <a:pt x="1352" y="1104"/>
                  </a:lnTo>
                  <a:lnTo>
                    <a:pt x="1342" y="1084"/>
                  </a:lnTo>
                  <a:lnTo>
                    <a:pt x="1326" y="1068"/>
                  </a:lnTo>
                  <a:lnTo>
                    <a:pt x="1304" y="1060"/>
                  </a:lnTo>
                  <a:lnTo>
                    <a:pt x="1274" y="1056"/>
                  </a:lnTo>
                  <a:lnTo>
                    <a:pt x="1114" y="1056"/>
                  </a:lnTo>
                  <a:lnTo>
                    <a:pt x="1114" y="1667"/>
                  </a:lnTo>
                  <a:lnTo>
                    <a:pt x="920" y="1667"/>
                  </a:lnTo>
                  <a:lnTo>
                    <a:pt x="920" y="900"/>
                  </a:lnTo>
                  <a:close/>
                  <a:moveTo>
                    <a:pt x="551" y="900"/>
                  </a:moveTo>
                  <a:lnTo>
                    <a:pt x="747" y="900"/>
                  </a:lnTo>
                  <a:lnTo>
                    <a:pt x="747" y="1675"/>
                  </a:lnTo>
                  <a:lnTo>
                    <a:pt x="702" y="1667"/>
                  </a:lnTo>
                  <a:lnTo>
                    <a:pt x="662" y="1655"/>
                  </a:lnTo>
                  <a:lnTo>
                    <a:pt x="630" y="1637"/>
                  </a:lnTo>
                  <a:lnTo>
                    <a:pt x="604" y="1617"/>
                  </a:lnTo>
                  <a:lnTo>
                    <a:pt x="585" y="1591"/>
                  </a:lnTo>
                  <a:lnTo>
                    <a:pt x="569" y="1564"/>
                  </a:lnTo>
                  <a:lnTo>
                    <a:pt x="559" y="1534"/>
                  </a:lnTo>
                  <a:lnTo>
                    <a:pt x="553" y="1502"/>
                  </a:lnTo>
                  <a:lnTo>
                    <a:pt x="551" y="1468"/>
                  </a:lnTo>
                  <a:lnTo>
                    <a:pt x="551" y="900"/>
                  </a:lnTo>
                  <a:close/>
                  <a:moveTo>
                    <a:pt x="2442" y="886"/>
                  </a:moveTo>
                  <a:lnTo>
                    <a:pt x="2501" y="892"/>
                  </a:lnTo>
                  <a:lnTo>
                    <a:pt x="2557" y="906"/>
                  </a:lnTo>
                  <a:lnTo>
                    <a:pt x="2604" y="928"/>
                  </a:lnTo>
                  <a:lnTo>
                    <a:pt x="2646" y="959"/>
                  </a:lnTo>
                  <a:lnTo>
                    <a:pt x="2683" y="997"/>
                  </a:lnTo>
                  <a:lnTo>
                    <a:pt x="2713" y="1042"/>
                  </a:lnTo>
                  <a:lnTo>
                    <a:pt x="2737" y="1092"/>
                  </a:lnTo>
                  <a:lnTo>
                    <a:pt x="2755" y="1147"/>
                  </a:lnTo>
                  <a:lnTo>
                    <a:pt x="2765" y="1209"/>
                  </a:lnTo>
                  <a:lnTo>
                    <a:pt x="2769" y="1272"/>
                  </a:lnTo>
                  <a:lnTo>
                    <a:pt x="2769" y="1344"/>
                  </a:lnTo>
                  <a:lnTo>
                    <a:pt x="2275" y="1344"/>
                  </a:lnTo>
                  <a:lnTo>
                    <a:pt x="2279" y="1383"/>
                  </a:lnTo>
                  <a:lnTo>
                    <a:pt x="2291" y="1421"/>
                  </a:lnTo>
                  <a:lnTo>
                    <a:pt x="2309" y="1453"/>
                  </a:lnTo>
                  <a:lnTo>
                    <a:pt x="2335" y="1478"/>
                  </a:lnTo>
                  <a:lnTo>
                    <a:pt x="2366" y="1498"/>
                  </a:lnTo>
                  <a:lnTo>
                    <a:pt x="2404" y="1510"/>
                  </a:lnTo>
                  <a:lnTo>
                    <a:pt x="2448" y="1514"/>
                  </a:lnTo>
                  <a:lnTo>
                    <a:pt x="2487" y="1512"/>
                  </a:lnTo>
                  <a:lnTo>
                    <a:pt x="2521" y="1506"/>
                  </a:lnTo>
                  <a:lnTo>
                    <a:pt x="2551" y="1496"/>
                  </a:lnTo>
                  <a:lnTo>
                    <a:pt x="2576" y="1482"/>
                  </a:lnTo>
                  <a:lnTo>
                    <a:pt x="2602" y="1465"/>
                  </a:lnTo>
                  <a:lnTo>
                    <a:pt x="2626" y="1443"/>
                  </a:lnTo>
                  <a:lnTo>
                    <a:pt x="2747" y="1556"/>
                  </a:lnTo>
                  <a:lnTo>
                    <a:pt x="2713" y="1587"/>
                  </a:lnTo>
                  <a:lnTo>
                    <a:pt x="2677" y="1613"/>
                  </a:lnTo>
                  <a:lnTo>
                    <a:pt x="2640" y="1637"/>
                  </a:lnTo>
                  <a:lnTo>
                    <a:pt x="2600" y="1655"/>
                  </a:lnTo>
                  <a:lnTo>
                    <a:pt x="2555" y="1667"/>
                  </a:lnTo>
                  <a:lnTo>
                    <a:pt x="2503" y="1675"/>
                  </a:lnTo>
                  <a:lnTo>
                    <a:pt x="2446" y="1679"/>
                  </a:lnTo>
                  <a:lnTo>
                    <a:pt x="2400" y="1677"/>
                  </a:lnTo>
                  <a:lnTo>
                    <a:pt x="2354" y="1669"/>
                  </a:lnTo>
                  <a:lnTo>
                    <a:pt x="2311" y="1659"/>
                  </a:lnTo>
                  <a:lnTo>
                    <a:pt x="2269" y="1641"/>
                  </a:lnTo>
                  <a:lnTo>
                    <a:pt x="2232" y="1619"/>
                  </a:lnTo>
                  <a:lnTo>
                    <a:pt x="2194" y="1591"/>
                  </a:lnTo>
                  <a:lnTo>
                    <a:pt x="2162" y="1556"/>
                  </a:lnTo>
                  <a:lnTo>
                    <a:pt x="2136" y="1516"/>
                  </a:lnTo>
                  <a:lnTo>
                    <a:pt x="2113" y="1468"/>
                  </a:lnTo>
                  <a:lnTo>
                    <a:pt x="2097" y="1413"/>
                  </a:lnTo>
                  <a:lnTo>
                    <a:pt x="2087" y="1352"/>
                  </a:lnTo>
                  <a:lnTo>
                    <a:pt x="2083" y="1282"/>
                  </a:lnTo>
                  <a:lnTo>
                    <a:pt x="2087" y="1215"/>
                  </a:lnTo>
                  <a:lnTo>
                    <a:pt x="2097" y="1155"/>
                  </a:lnTo>
                  <a:lnTo>
                    <a:pt x="2115" y="1100"/>
                  </a:lnTo>
                  <a:lnTo>
                    <a:pt x="2138" y="1050"/>
                  </a:lnTo>
                  <a:lnTo>
                    <a:pt x="2168" y="1009"/>
                  </a:lnTo>
                  <a:lnTo>
                    <a:pt x="2204" y="971"/>
                  </a:lnTo>
                  <a:lnTo>
                    <a:pt x="2243" y="941"/>
                  </a:lnTo>
                  <a:lnTo>
                    <a:pt x="2289" y="918"/>
                  </a:lnTo>
                  <a:lnTo>
                    <a:pt x="2337" y="900"/>
                  </a:lnTo>
                  <a:lnTo>
                    <a:pt x="2388" y="890"/>
                  </a:lnTo>
                  <a:lnTo>
                    <a:pt x="2442" y="886"/>
                  </a:lnTo>
                  <a:close/>
                  <a:moveTo>
                    <a:pt x="412" y="713"/>
                  </a:moveTo>
                  <a:lnTo>
                    <a:pt x="412" y="815"/>
                  </a:lnTo>
                  <a:lnTo>
                    <a:pt x="357" y="882"/>
                  </a:lnTo>
                  <a:lnTo>
                    <a:pt x="305" y="957"/>
                  </a:lnTo>
                  <a:lnTo>
                    <a:pt x="258" y="1038"/>
                  </a:lnTo>
                  <a:lnTo>
                    <a:pt x="218" y="1124"/>
                  </a:lnTo>
                  <a:lnTo>
                    <a:pt x="186" y="1215"/>
                  </a:lnTo>
                  <a:lnTo>
                    <a:pt x="164" y="1308"/>
                  </a:lnTo>
                  <a:lnTo>
                    <a:pt x="151" y="1405"/>
                  </a:lnTo>
                  <a:lnTo>
                    <a:pt x="151" y="1500"/>
                  </a:lnTo>
                  <a:lnTo>
                    <a:pt x="161" y="1597"/>
                  </a:lnTo>
                  <a:lnTo>
                    <a:pt x="180" y="1677"/>
                  </a:lnTo>
                  <a:lnTo>
                    <a:pt x="210" y="1752"/>
                  </a:lnTo>
                  <a:lnTo>
                    <a:pt x="246" y="1819"/>
                  </a:lnTo>
                  <a:lnTo>
                    <a:pt x="291" y="1881"/>
                  </a:lnTo>
                  <a:lnTo>
                    <a:pt x="343" y="1936"/>
                  </a:lnTo>
                  <a:lnTo>
                    <a:pt x="402" y="1988"/>
                  </a:lnTo>
                  <a:lnTo>
                    <a:pt x="468" y="2033"/>
                  </a:lnTo>
                  <a:lnTo>
                    <a:pt x="539" y="2073"/>
                  </a:lnTo>
                  <a:lnTo>
                    <a:pt x="614" y="2109"/>
                  </a:lnTo>
                  <a:lnTo>
                    <a:pt x="696" y="2140"/>
                  </a:lnTo>
                  <a:lnTo>
                    <a:pt x="783" y="2166"/>
                  </a:lnTo>
                  <a:lnTo>
                    <a:pt x="872" y="2188"/>
                  </a:lnTo>
                  <a:lnTo>
                    <a:pt x="967" y="2206"/>
                  </a:lnTo>
                  <a:lnTo>
                    <a:pt x="1064" y="2220"/>
                  </a:lnTo>
                  <a:lnTo>
                    <a:pt x="1163" y="2229"/>
                  </a:lnTo>
                  <a:lnTo>
                    <a:pt x="1266" y="2235"/>
                  </a:lnTo>
                  <a:lnTo>
                    <a:pt x="1369" y="2237"/>
                  </a:lnTo>
                  <a:lnTo>
                    <a:pt x="1474" y="2237"/>
                  </a:lnTo>
                  <a:lnTo>
                    <a:pt x="1581" y="2235"/>
                  </a:lnTo>
                  <a:lnTo>
                    <a:pt x="1689" y="2229"/>
                  </a:lnTo>
                  <a:lnTo>
                    <a:pt x="1796" y="2220"/>
                  </a:lnTo>
                  <a:lnTo>
                    <a:pt x="1934" y="2204"/>
                  </a:lnTo>
                  <a:lnTo>
                    <a:pt x="2079" y="2180"/>
                  </a:lnTo>
                  <a:lnTo>
                    <a:pt x="2224" y="2152"/>
                  </a:lnTo>
                  <a:lnTo>
                    <a:pt x="2370" y="2116"/>
                  </a:lnTo>
                  <a:lnTo>
                    <a:pt x="2513" y="2077"/>
                  </a:lnTo>
                  <a:lnTo>
                    <a:pt x="2654" y="2031"/>
                  </a:lnTo>
                  <a:lnTo>
                    <a:pt x="2786" y="1982"/>
                  </a:lnTo>
                  <a:lnTo>
                    <a:pt x="2913" y="1930"/>
                  </a:lnTo>
                  <a:lnTo>
                    <a:pt x="3032" y="1873"/>
                  </a:lnTo>
                  <a:lnTo>
                    <a:pt x="3137" y="1815"/>
                  </a:lnTo>
                  <a:lnTo>
                    <a:pt x="3137" y="2101"/>
                  </a:lnTo>
                  <a:lnTo>
                    <a:pt x="3022" y="2160"/>
                  </a:lnTo>
                  <a:lnTo>
                    <a:pt x="2901" y="2214"/>
                  </a:lnTo>
                  <a:lnTo>
                    <a:pt x="2773" y="2263"/>
                  </a:lnTo>
                  <a:lnTo>
                    <a:pt x="2638" y="2307"/>
                  </a:lnTo>
                  <a:lnTo>
                    <a:pt x="2503" y="2346"/>
                  </a:lnTo>
                  <a:lnTo>
                    <a:pt x="2364" y="2382"/>
                  </a:lnTo>
                  <a:lnTo>
                    <a:pt x="2228" y="2412"/>
                  </a:lnTo>
                  <a:lnTo>
                    <a:pt x="2095" y="2438"/>
                  </a:lnTo>
                  <a:lnTo>
                    <a:pt x="1964" y="2457"/>
                  </a:lnTo>
                  <a:lnTo>
                    <a:pt x="1839" y="2471"/>
                  </a:lnTo>
                  <a:lnTo>
                    <a:pt x="1673" y="2485"/>
                  </a:lnTo>
                  <a:lnTo>
                    <a:pt x="1512" y="2491"/>
                  </a:lnTo>
                  <a:lnTo>
                    <a:pt x="1360" y="2489"/>
                  </a:lnTo>
                  <a:lnTo>
                    <a:pt x="1215" y="2481"/>
                  </a:lnTo>
                  <a:lnTo>
                    <a:pt x="1076" y="2465"/>
                  </a:lnTo>
                  <a:lnTo>
                    <a:pt x="945" y="2445"/>
                  </a:lnTo>
                  <a:lnTo>
                    <a:pt x="820" y="2418"/>
                  </a:lnTo>
                  <a:lnTo>
                    <a:pt x="706" y="2384"/>
                  </a:lnTo>
                  <a:lnTo>
                    <a:pt x="599" y="2344"/>
                  </a:lnTo>
                  <a:lnTo>
                    <a:pt x="499" y="2299"/>
                  </a:lnTo>
                  <a:lnTo>
                    <a:pt x="408" y="2247"/>
                  </a:lnTo>
                  <a:lnTo>
                    <a:pt x="327" y="2190"/>
                  </a:lnTo>
                  <a:lnTo>
                    <a:pt x="254" y="2128"/>
                  </a:lnTo>
                  <a:lnTo>
                    <a:pt x="188" y="2061"/>
                  </a:lnTo>
                  <a:lnTo>
                    <a:pt x="135" y="1990"/>
                  </a:lnTo>
                  <a:lnTo>
                    <a:pt x="89" y="1912"/>
                  </a:lnTo>
                  <a:lnTo>
                    <a:pt x="54" y="1831"/>
                  </a:lnTo>
                  <a:lnTo>
                    <a:pt x="28" y="1746"/>
                  </a:lnTo>
                  <a:lnTo>
                    <a:pt x="8" y="1645"/>
                  </a:lnTo>
                  <a:lnTo>
                    <a:pt x="0" y="1546"/>
                  </a:lnTo>
                  <a:lnTo>
                    <a:pt x="2" y="1451"/>
                  </a:lnTo>
                  <a:lnTo>
                    <a:pt x="14" y="1358"/>
                  </a:lnTo>
                  <a:lnTo>
                    <a:pt x="36" y="1266"/>
                  </a:lnTo>
                  <a:lnTo>
                    <a:pt x="65" y="1179"/>
                  </a:lnTo>
                  <a:lnTo>
                    <a:pt x="105" y="1094"/>
                  </a:lnTo>
                  <a:lnTo>
                    <a:pt x="153" y="1013"/>
                  </a:lnTo>
                  <a:lnTo>
                    <a:pt x="206" y="933"/>
                  </a:lnTo>
                  <a:lnTo>
                    <a:pt x="270" y="858"/>
                  </a:lnTo>
                  <a:lnTo>
                    <a:pt x="337" y="785"/>
                  </a:lnTo>
                  <a:lnTo>
                    <a:pt x="412" y="713"/>
                  </a:lnTo>
                  <a:close/>
                  <a:moveTo>
                    <a:pt x="1692" y="690"/>
                  </a:moveTo>
                  <a:lnTo>
                    <a:pt x="1887" y="690"/>
                  </a:lnTo>
                  <a:lnTo>
                    <a:pt x="1887" y="900"/>
                  </a:lnTo>
                  <a:lnTo>
                    <a:pt x="2033" y="900"/>
                  </a:lnTo>
                  <a:lnTo>
                    <a:pt x="2033" y="1056"/>
                  </a:lnTo>
                  <a:lnTo>
                    <a:pt x="1887" y="1056"/>
                  </a:lnTo>
                  <a:lnTo>
                    <a:pt x="1887" y="1435"/>
                  </a:lnTo>
                  <a:lnTo>
                    <a:pt x="1891" y="1459"/>
                  </a:lnTo>
                  <a:lnTo>
                    <a:pt x="1899" y="1478"/>
                  </a:lnTo>
                  <a:lnTo>
                    <a:pt x="1910" y="1492"/>
                  </a:lnTo>
                  <a:lnTo>
                    <a:pt x="1930" y="1500"/>
                  </a:lnTo>
                  <a:lnTo>
                    <a:pt x="1954" y="1504"/>
                  </a:lnTo>
                  <a:lnTo>
                    <a:pt x="2033" y="1504"/>
                  </a:lnTo>
                  <a:lnTo>
                    <a:pt x="2033" y="1665"/>
                  </a:lnTo>
                  <a:lnTo>
                    <a:pt x="1918" y="1665"/>
                  </a:lnTo>
                  <a:lnTo>
                    <a:pt x="1869" y="1661"/>
                  </a:lnTo>
                  <a:lnTo>
                    <a:pt x="1827" y="1651"/>
                  </a:lnTo>
                  <a:lnTo>
                    <a:pt x="1790" y="1633"/>
                  </a:lnTo>
                  <a:lnTo>
                    <a:pt x="1760" y="1609"/>
                  </a:lnTo>
                  <a:lnTo>
                    <a:pt x="1736" y="1581"/>
                  </a:lnTo>
                  <a:lnTo>
                    <a:pt x="1716" y="1552"/>
                  </a:lnTo>
                  <a:lnTo>
                    <a:pt x="1704" y="1518"/>
                  </a:lnTo>
                  <a:lnTo>
                    <a:pt x="1696" y="1482"/>
                  </a:lnTo>
                  <a:lnTo>
                    <a:pt x="1692" y="1447"/>
                  </a:lnTo>
                  <a:lnTo>
                    <a:pt x="1692" y="690"/>
                  </a:lnTo>
                  <a:close/>
                  <a:moveTo>
                    <a:pt x="551" y="608"/>
                  </a:moveTo>
                  <a:lnTo>
                    <a:pt x="745" y="608"/>
                  </a:lnTo>
                  <a:lnTo>
                    <a:pt x="745" y="793"/>
                  </a:lnTo>
                  <a:lnTo>
                    <a:pt x="551" y="793"/>
                  </a:lnTo>
                  <a:lnTo>
                    <a:pt x="551" y="608"/>
                  </a:lnTo>
                  <a:close/>
                  <a:moveTo>
                    <a:pt x="2882" y="581"/>
                  </a:moveTo>
                  <a:lnTo>
                    <a:pt x="3078" y="581"/>
                  </a:lnTo>
                  <a:lnTo>
                    <a:pt x="3078" y="1659"/>
                  </a:lnTo>
                  <a:lnTo>
                    <a:pt x="3032" y="1651"/>
                  </a:lnTo>
                  <a:lnTo>
                    <a:pt x="2995" y="1639"/>
                  </a:lnTo>
                  <a:lnTo>
                    <a:pt x="2961" y="1621"/>
                  </a:lnTo>
                  <a:lnTo>
                    <a:pt x="2935" y="1599"/>
                  </a:lnTo>
                  <a:lnTo>
                    <a:pt x="2915" y="1575"/>
                  </a:lnTo>
                  <a:lnTo>
                    <a:pt x="2899" y="1548"/>
                  </a:lnTo>
                  <a:lnTo>
                    <a:pt x="2889" y="1518"/>
                  </a:lnTo>
                  <a:lnTo>
                    <a:pt x="2884" y="1486"/>
                  </a:lnTo>
                  <a:lnTo>
                    <a:pt x="2882" y="1453"/>
                  </a:lnTo>
                  <a:lnTo>
                    <a:pt x="2882" y="581"/>
                  </a:lnTo>
                  <a:close/>
                  <a:moveTo>
                    <a:pt x="2396" y="0"/>
                  </a:moveTo>
                  <a:lnTo>
                    <a:pt x="2515" y="0"/>
                  </a:lnTo>
                  <a:lnTo>
                    <a:pt x="2632" y="6"/>
                  </a:lnTo>
                  <a:lnTo>
                    <a:pt x="2745" y="16"/>
                  </a:lnTo>
                  <a:lnTo>
                    <a:pt x="2856" y="32"/>
                  </a:lnTo>
                  <a:lnTo>
                    <a:pt x="2963" y="52"/>
                  </a:lnTo>
                  <a:lnTo>
                    <a:pt x="3064" y="77"/>
                  </a:lnTo>
                  <a:lnTo>
                    <a:pt x="3161" y="109"/>
                  </a:lnTo>
                  <a:lnTo>
                    <a:pt x="3252" y="145"/>
                  </a:lnTo>
                  <a:lnTo>
                    <a:pt x="3339" y="186"/>
                  </a:lnTo>
                  <a:lnTo>
                    <a:pt x="3419" y="232"/>
                  </a:lnTo>
                  <a:lnTo>
                    <a:pt x="3492" y="285"/>
                  </a:lnTo>
                  <a:lnTo>
                    <a:pt x="3557" y="341"/>
                  </a:lnTo>
                  <a:lnTo>
                    <a:pt x="3615" y="404"/>
                  </a:lnTo>
                  <a:lnTo>
                    <a:pt x="3664" y="472"/>
                  </a:lnTo>
                  <a:lnTo>
                    <a:pt x="3706" y="545"/>
                  </a:lnTo>
                  <a:lnTo>
                    <a:pt x="3740" y="622"/>
                  </a:lnTo>
                  <a:lnTo>
                    <a:pt x="3761" y="708"/>
                  </a:lnTo>
                  <a:lnTo>
                    <a:pt x="3775" y="805"/>
                  </a:lnTo>
                  <a:lnTo>
                    <a:pt x="3777" y="900"/>
                  </a:lnTo>
                  <a:lnTo>
                    <a:pt x="3769" y="991"/>
                  </a:lnTo>
                  <a:lnTo>
                    <a:pt x="3750" y="1080"/>
                  </a:lnTo>
                  <a:lnTo>
                    <a:pt x="3722" y="1163"/>
                  </a:lnTo>
                  <a:lnTo>
                    <a:pt x="3684" y="1243"/>
                  </a:lnTo>
                  <a:lnTo>
                    <a:pt x="3641" y="1316"/>
                  </a:lnTo>
                  <a:lnTo>
                    <a:pt x="3591" y="1385"/>
                  </a:lnTo>
                  <a:lnTo>
                    <a:pt x="3536" y="1449"/>
                  </a:lnTo>
                  <a:lnTo>
                    <a:pt x="3476" y="1506"/>
                  </a:lnTo>
                  <a:lnTo>
                    <a:pt x="3413" y="1556"/>
                  </a:lnTo>
                  <a:lnTo>
                    <a:pt x="3345" y="1599"/>
                  </a:lnTo>
                  <a:lnTo>
                    <a:pt x="3278" y="1637"/>
                  </a:lnTo>
                  <a:lnTo>
                    <a:pt x="3211" y="1665"/>
                  </a:lnTo>
                  <a:lnTo>
                    <a:pt x="3211" y="1459"/>
                  </a:lnTo>
                  <a:lnTo>
                    <a:pt x="3286" y="1409"/>
                  </a:lnTo>
                  <a:lnTo>
                    <a:pt x="3355" y="1352"/>
                  </a:lnTo>
                  <a:lnTo>
                    <a:pt x="3415" y="1288"/>
                  </a:lnTo>
                  <a:lnTo>
                    <a:pt x="3468" y="1221"/>
                  </a:lnTo>
                  <a:lnTo>
                    <a:pt x="3510" y="1151"/>
                  </a:lnTo>
                  <a:lnTo>
                    <a:pt x="3543" y="1076"/>
                  </a:lnTo>
                  <a:lnTo>
                    <a:pt x="3569" y="1001"/>
                  </a:lnTo>
                  <a:lnTo>
                    <a:pt x="3581" y="922"/>
                  </a:lnTo>
                  <a:lnTo>
                    <a:pt x="3585" y="842"/>
                  </a:lnTo>
                  <a:lnTo>
                    <a:pt x="3577" y="763"/>
                  </a:lnTo>
                  <a:lnTo>
                    <a:pt x="3557" y="684"/>
                  </a:lnTo>
                  <a:lnTo>
                    <a:pt x="3530" y="610"/>
                  </a:lnTo>
                  <a:lnTo>
                    <a:pt x="3490" y="541"/>
                  </a:lnTo>
                  <a:lnTo>
                    <a:pt x="3444" y="478"/>
                  </a:lnTo>
                  <a:lnTo>
                    <a:pt x="3389" y="420"/>
                  </a:lnTo>
                  <a:lnTo>
                    <a:pt x="3327" y="369"/>
                  </a:lnTo>
                  <a:lnTo>
                    <a:pt x="3258" y="321"/>
                  </a:lnTo>
                  <a:lnTo>
                    <a:pt x="3183" y="280"/>
                  </a:lnTo>
                  <a:lnTo>
                    <a:pt x="3100" y="244"/>
                  </a:lnTo>
                  <a:lnTo>
                    <a:pt x="3010" y="212"/>
                  </a:lnTo>
                  <a:lnTo>
                    <a:pt x="2917" y="186"/>
                  </a:lnTo>
                  <a:lnTo>
                    <a:pt x="2818" y="165"/>
                  </a:lnTo>
                  <a:lnTo>
                    <a:pt x="2715" y="149"/>
                  </a:lnTo>
                  <a:lnTo>
                    <a:pt x="2608" y="139"/>
                  </a:lnTo>
                  <a:lnTo>
                    <a:pt x="2497" y="131"/>
                  </a:lnTo>
                  <a:lnTo>
                    <a:pt x="2384" y="131"/>
                  </a:lnTo>
                  <a:lnTo>
                    <a:pt x="2267" y="133"/>
                  </a:lnTo>
                  <a:lnTo>
                    <a:pt x="2148" y="141"/>
                  </a:lnTo>
                  <a:lnTo>
                    <a:pt x="2027" y="153"/>
                  </a:lnTo>
                  <a:lnTo>
                    <a:pt x="1905" y="171"/>
                  </a:lnTo>
                  <a:lnTo>
                    <a:pt x="1782" y="192"/>
                  </a:lnTo>
                  <a:lnTo>
                    <a:pt x="1659" y="218"/>
                  </a:lnTo>
                  <a:lnTo>
                    <a:pt x="1536" y="248"/>
                  </a:lnTo>
                  <a:lnTo>
                    <a:pt x="1413" y="283"/>
                  </a:lnTo>
                  <a:lnTo>
                    <a:pt x="1292" y="321"/>
                  </a:lnTo>
                  <a:lnTo>
                    <a:pt x="1171" y="365"/>
                  </a:lnTo>
                  <a:lnTo>
                    <a:pt x="1052" y="412"/>
                  </a:lnTo>
                  <a:lnTo>
                    <a:pt x="937" y="464"/>
                  </a:lnTo>
                  <a:lnTo>
                    <a:pt x="824" y="519"/>
                  </a:lnTo>
                  <a:lnTo>
                    <a:pt x="824" y="446"/>
                  </a:lnTo>
                  <a:lnTo>
                    <a:pt x="933" y="383"/>
                  </a:lnTo>
                  <a:lnTo>
                    <a:pt x="1046" y="325"/>
                  </a:lnTo>
                  <a:lnTo>
                    <a:pt x="1163" y="270"/>
                  </a:lnTo>
                  <a:lnTo>
                    <a:pt x="1282" y="222"/>
                  </a:lnTo>
                  <a:lnTo>
                    <a:pt x="1405" y="176"/>
                  </a:lnTo>
                  <a:lnTo>
                    <a:pt x="1528" y="137"/>
                  </a:lnTo>
                  <a:lnTo>
                    <a:pt x="1651" y="103"/>
                  </a:lnTo>
                  <a:lnTo>
                    <a:pt x="1776" y="73"/>
                  </a:lnTo>
                  <a:lnTo>
                    <a:pt x="1903" y="50"/>
                  </a:lnTo>
                  <a:lnTo>
                    <a:pt x="2027" y="30"/>
                  </a:lnTo>
                  <a:lnTo>
                    <a:pt x="2150" y="14"/>
                  </a:lnTo>
                  <a:lnTo>
                    <a:pt x="2273" y="4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7" name="Freeform 37"/>
            <p:cNvSpPr>
              <a:spLocks noEditPoints="1"/>
            </p:cNvSpPr>
            <p:nvPr userDrawn="1"/>
          </p:nvSpPr>
          <p:spPr bwMode="auto">
            <a:xfrm>
              <a:off x="1513181" y="577858"/>
              <a:ext cx="52243" cy="51581"/>
            </a:xfrm>
            <a:custGeom>
              <a:avLst/>
              <a:gdLst>
                <a:gd name="T0" fmla="*/ 61 w 156"/>
                <a:gd name="T1" fmla="*/ 73 h 156"/>
                <a:gd name="T2" fmla="*/ 69 w 156"/>
                <a:gd name="T3" fmla="*/ 73 h 156"/>
                <a:gd name="T4" fmla="*/ 75 w 156"/>
                <a:gd name="T5" fmla="*/ 73 h 156"/>
                <a:gd name="T6" fmla="*/ 87 w 156"/>
                <a:gd name="T7" fmla="*/ 71 h 156"/>
                <a:gd name="T8" fmla="*/ 93 w 156"/>
                <a:gd name="T9" fmla="*/ 65 h 156"/>
                <a:gd name="T10" fmla="*/ 93 w 156"/>
                <a:gd name="T11" fmla="*/ 57 h 156"/>
                <a:gd name="T12" fmla="*/ 89 w 156"/>
                <a:gd name="T13" fmla="*/ 49 h 156"/>
                <a:gd name="T14" fmla="*/ 81 w 156"/>
                <a:gd name="T15" fmla="*/ 45 h 156"/>
                <a:gd name="T16" fmla="*/ 61 w 156"/>
                <a:gd name="T17" fmla="*/ 45 h 156"/>
                <a:gd name="T18" fmla="*/ 89 w 156"/>
                <a:gd name="T19" fmla="*/ 29 h 156"/>
                <a:gd name="T20" fmla="*/ 109 w 156"/>
                <a:gd name="T21" fmla="*/ 43 h 156"/>
                <a:gd name="T22" fmla="*/ 111 w 156"/>
                <a:gd name="T23" fmla="*/ 59 h 156"/>
                <a:gd name="T24" fmla="*/ 109 w 156"/>
                <a:gd name="T25" fmla="*/ 73 h 156"/>
                <a:gd name="T26" fmla="*/ 99 w 156"/>
                <a:gd name="T27" fmla="*/ 81 h 156"/>
                <a:gd name="T28" fmla="*/ 114 w 156"/>
                <a:gd name="T29" fmla="*/ 119 h 156"/>
                <a:gd name="T30" fmla="*/ 114 w 156"/>
                <a:gd name="T31" fmla="*/ 123 h 156"/>
                <a:gd name="T32" fmla="*/ 113 w 156"/>
                <a:gd name="T33" fmla="*/ 125 h 156"/>
                <a:gd name="T34" fmla="*/ 97 w 156"/>
                <a:gd name="T35" fmla="*/ 125 h 156"/>
                <a:gd name="T36" fmla="*/ 95 w 156"/>
                <a:gd name="T37" fmla="*/ 123 h 156"/>
                <a:gd name="T38" fmla="*/ 73 w 156"/>
                <a:gd name="T39" fmla="*/ 89 h 156"/>
                <a:gd name="T40" fmla="*/ 71 w 156"/>
                <a:gd name="T41" fmla="*/ 87 h 156"/>
                <a:gd name="T42" fmla="*/ 63 w 156"/>
                <a:gd name="T43" fmla="*/ 87 h 156"/>
                <a:gd name="T44" fmla="*/ 63 w 156"/>
                <a:gd name="T45" fmla="*/ 123 h 156"/>
                <a:gd name="T46" fmla="*/ 59 w 156"/>
                <a:gd name="T47" fmla="*/ 125 h 156"/>
                <a:gd name="T48" fmla="*/ 43 w 156"/>
                <a:gd name="T49" fmla="*/ 123 h 156"/>
                <a:gd name="T50" fmla="*/ 43 w 156"/>
                <a:gd name="T51" fmla="*/ 37 h 156"/>
                <a:gd name="T52" fmla="*/ 45 w 156"/>
                <a:gd name="T53" fmla="*/ 31 h 156"/>
                <a:gd name="T54" fmla="*/ 53 w 156"/>
                <a:gd name="T55" fmla="*/ 29 h 156"/>
                <a:gd name="T56" fmla="*/ 67 w 156"/>
                <a:gd name="T57" fmla="*/ 27 h 156"/>
                <a:gd name="T58" fmla="*/ 77 w 156"/>
                <a:gd name="T59" fmla="*/ 14 h 156"/>
                <a:gd name="T60" fmla="*/ 31 w 156"/>
                <a:gd name="T61" fmla="*/ 31 h 156"/>
                <a:gd name="T62" fmla="*/ 13 w 156"/>
                <a:gd name="T63" fmla="*/ 79 h 156"/>
                <a:gd name="T64" fmla="*/ 31 w 156"/>
                <a:gd name="T65" fmla="*/ 123 h 156"/>
                <a:gd name="T66" fmla="*/ 77 w 156"/>
                <a:gd name="T67" fmla="*/ 142 h 156"/>
                <a:gd name="T68" fmla="*/ 122 w 156"/>
                <a:gd name="T69" fmla="*/ 123 h 156"/>
                <a:gd name="T70" fmla="*/ 142 w 156"/>
                <a:gd name="T71" fmla="*/ 79 h 156"/>
                <a:gd name="T72" fmla="*/ 122 w 156"/>
                <a:gd name="T73" fmla="*/ 31 h 156"/>
                <a:gd name="T74" fmla="*/ 77 w 156"/>
                <a:gd name="T75" fmla="*/ 14 h 156"/>
                <a:gd name="T76" fmla="*/ 103 w 156"/>
                <a:gd name="T77" fmla="*/ 4 h 156"/>
                <a:gd name="T78" fmla="*/ 140 w 156"/>
                <a:gd name="T79" fmla="*/ 31 h 156"/>
                <a:gd name="T80" fmla="*/ 156 w 156"/>
                <a:gd name="T81" fmla="*/ 79 h 156"/>
                <a:gd name="T82" fmla="*/ 140 w 156"/>
                <a:gd name="T83" fmla="*/ 125 h 156"/>
                <a:gd name="T84" fmla="*/ 103 w 156"/>
                <a:gd name="T85" fmla="*/ 152 h 156"/>
                <a:gd name="T86" fmla="*/ 53 w 156"/>
                <a:gd name="T87" fmla="*/ 152 h 156"/>
                <a:gd name="T88" fmla="*/ 13 w 156"/>
                <a:gd name="T89" fmla="*/ 125 h 156"/>
                <a:gd name="T90" fmla="*/ 0 w 156"/>
                <a:gd name="T91" fmla="*/ 79 h 156"/>
                <a:gd name="T92" fmla="*/ 13 w 156"/>
                <a:gd name="T93" fmla="*/ 31 h 156"/>
                <a:gd name="T94" fmla="*/ 53 w 156"/>
                <a:gd name="T95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156">
                  <a:moveTo>
                    <a:pt x="61" y="45"/>
                  </a:moveTo>
                  <a:lnTo>
                    <a:pt x="61" y="73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3"/>
                  </a:lnTo>
                  <a:lnTo>
                    <a:pt x="75" y="73"/>
                  </a:lnTo>
                  <a:lnTo>
                    <a:pt x="81" y="73"/>
                  </a:lnTo>
                  <a:lnTo>
                    <a:pt x="87" y="71"/>
                  </a:lnTo>
                  <a:lnTo>
                    <a:pt x="89" y="67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3" y="57"/>
                  </a:lnTo>
                  <a:lnTo>
                    <a:pt x="93" y="53"/>
                  </a:lnTo>
                  <a:lnTo>
                    <a:pt x="89" y="49"/>
                  </a:lnTo>
                  <a:lnTo>
                    <a:pt x="87" y="47"/>
                  </a:lnTo>
                  <a:lnTo>
                    <a:pt x="81" y="45"/>
                  </a:lnTo>
                  <a:lnTo>
                    <a:pt x="75" y="45"/>
                  </a:lnTo>
                  <a:lnTo>
                    <a:pt x="61" y="45"/>
                  </a:lnTo>
                  <a:close/>
                  <a:moveTo>
                    <a:pt x="73" y="27"/>
                  </a:moveTo>
                  <a:lnTo>
                    <a:pt x="89" y="29"/>
                  </a:lnTo>
                  <a:lnTo>
                    <a:pt x="101" y="35"/>
                  </a:lnTo>
                  <a:lnTo>
                    <a:pt x="109" y="43"/>
                  </a:lnTo>
                  <a:lnTo>
                    <a:pt x="111" y="57"/>
                  </a:lnTo>
                  <a:lnTo>
                    <a:pt x="111" y="59"/>
                  </a:lnTo>
                  <a:lnTo>
                    <a:pt x="111" y="67"/>
                  </a:lnTo>
                  <a:lnTo>
                    <a:pt x="109" y="73"/>
                  </a:lnTo>
                  <a:lnTo>
                    <a:pt x="105" y="79"/>
                  </a:lnTo>
                  <a:lnTo>
                    <a:pt x="99" y="81"/>
                  </a:lnTo>
                  <a:lnTo>
                    <a:pt x="93" y="85"/>
                  </a:lnTo>
                  <a:lnTo>
                    <a:pt x="114" y="119"/>
                  </a:lnTo>
                  <a:lnTo>
                    <a:pt x="114" y="121"/>
                  </a:lnTo>
                  <a:lnTo>
                    <a:pt x="114" y="123"/>
                  </a:lnTo>
                  <a:lnTo>
                    <a:pt x="114" y="123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75" y="89"/>
                  </a:lnTo>
                  <a:lnTo>
                    <a:pt x="73" y="89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69" y="87"/>
                  </a:lnTo>
                  <a:lnTo>
                    <a:pt x="63" y="87"/>
                  </a:lnTo>
                  <a:lnTo>
                    <a:pt x="63" y="121"/>
                  </a:lnTo>
                  <a:lnTo>
                    <a:pt x="63" y="123"/>
                  </a:lnTo>
                  <a:lnTo>
                    <a:pt x="61" y="125"/>
                  </a:lnTo>
                  <a:lnTo>
                    <a:pt x="59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3" y="121"/>
                  </a:lnTo>
                  <a:lnTo>
                    <a:pt x="43" y="37"/>
                  </a:lnTo>
                  <a:lnTo>
                    <a:pt x="43" y="33"/>
                  </a:lnTo>
                  <a:lnTo>
                    <a:pt x="45" y="31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9" y="29"/>
                  </a:lnTo>
                  <a:lnTo>
                    <a:pt x="67" y="27"/>
                  </a:lnTo>
                  <a:lnTo>
                    <a:pt x="73" y="27"/>
                  </a:lnTo>
                  <a:close/>
                  <a:moveTo>
                    <a:pt x="77" y="14"/>
                  </a:moveTo>
                  <a:lnTo>
                    <a:pt x="51" y="18"/>
                  </a:lnTo>
                  <a:lnTo>
                    <a:pt x="31" y="31"/>
                  </a:lnTo>
                  <a:lnTo>
                    <a:pt x="17" y="53"/>
                  </a:lnTo>
                  <a:lnTo>
                    <a:pt x="13" y="79"/>
                  </a:lnTo>
                  <a:lnTo>
                    <a:pt x="17" y="103"/>
                  </a:lnTo>
                  <a:lnTo>
                    <a:pt x="31" y="123"/>
                  </a:lnTo>
                  <a:lnTo>
                    <a:pt x="51" y="136"/>
                  </a:lnTo>
                  <a:lnTo>
                    <a:pt x="77" y="142"/>
                  </a:lnTo>
                  <a:lnTo>
                    <a:pt x="103" y="136"/>
                  </a:lnTo>
                  <a:lnTo>
                    <a:pt x="122" y="123"/>
                  </a:lnTo>
                  <a:lnTo>
                    <a:pt x="136" y="103"/>
                  </a:lnTo>
                  <a:lnTo>
                    <a:pt x="142" y="79"/>
                  </a:lnTo>
                  <a:lnTo>
                    <a:pt x="136" y="53"/>
                  </a:lnTo>
                  <a:lnTo>
                    <a:pt x="122" y="31"/>
                  </a:lnTo>
                  <a:lnTo>
                    <a:pt x="103" y="18"/>
                  </a:lnTo>
                  <a:lnTo>
                    <a:pt x="77" y="14"/>
                  </a:lnTo>
                  <a:close/>
                  <a:moveTo>
                    <a:pt x="77" y="0"/>
                  </a:moveTo>
                  <a:lnTo>
                    <a:pt x="103" y="4"/>
                  </a:lnTo>
                  <a:lnTo>
                    <a:pt x="122" y="16"/>
                  </a:lnTo>
                  <a:lnTo>
                    <a:pt x="140" y="31"/>
                  </a:lnTo>
                  <a:lnTo>
                    <a:pt x="152" y="53"/>
                  </a:lnTo>
                  <a:lnTo>
                    <a:pt x="156" y="79"/>
                  </a:lnTo>
                  <a:lnTo>
                    <a:pt x="152" y="103"/>
                  </a:lnTo>
                  <a:lnTo>
                    <a:pt x="140" y="125"/>
                  </a:lnTo>
                  <a:lnTo>
                    <a:pt x="122" y="140"/>
                  </a:lnTo>
                  <a:lnTo>
                    <a:pt x="103" y="152"/>
                  </a:lnTo>
                  <a:lnTo>
                    <a:pt x="77" y="156"/>
                  </a:lnTo>
                  <a:lnTo>
                    <a:pt x="53" y="152"/>
                  </a:lnTo>
                  <a:lnTo>
                    <a:pt x="31" y="140"/>
                  </a:lnTo>
                  <a:lnTo>
                    <a:pt x="13" y="125"/>
                  </a:lnTo>
                  <a:lnTo>
                    <a:pt x="4" y="103"/>
                  </a:lnTo>
                  <a:lnTo>
                    <a:pt x="0" y="79"/>
                  </a:lnTo>
                  <a:lnTo>
                    <a:pt x="4" y="53"/>
                  </a:lnTo>
                  <a:lnTo>
                    <a:pt x="13" y="31"/>
                  </a:lnTo>
                  <a:lnTo>
                    <a:pt x="31" y="16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09"/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01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  <p:sldLayoutId id="2147483946" r:id="rId18"/>
    <p:sldLayoutId id="2147483947" r:id="rId19"/>
    <p:sldLayoutId id="2147483948" r:id="rId20"/>
    <p:sldLayoutId id="2147483949" r:id="rId21"/>
    <p:sldLayoutId id="2147483950" r:id="rId22"/>
    <p:sldLayoutId id="2147483951" r:id="rId23"/>
    <p:sldLayoutId id="2147483952" r:id="rId24"/>
    <p:sldLayoutId id="2147483953" r:id="rId25"/>
    <p:sldLayoutId id="2147483954" r:id="rId26"/>
    <p:sldLayoutId id="2147483956" r:id="rId27"/>
    <p:sldLayoutId id="2147483957" r:id="rId28"/>
    <p:sldLayoutId id="2147483958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050" rtl="0" eaLnBrk="1" latinLnBrk="0" hangingPunct="1">
        <a:lnSpc>
          <a:spcPct val="70000"/>
        </a:lnSpc>
        <a:spcBef>
          <a:spcPct val="0"/>
        </a:spcBef>
        <a:buNone/>
        <a:defRPr sz="59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050" rtl="0" eaLnBrk="1" latinLnBrk="0" hangingPunct="1">
        <a:spcBef>
          <a:spcPts val="800"/>
        </a:spcBef>
        <a:buClr>
          <a:schemeClr val="accent2"/>
        </a:buClr>
        <a:buFont typeface="Wingdings" panose="05000000000000000000" pitchFamily="2" charset="2"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8573" indent="-228573" algn="l" defTabSz="121905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463491" indent="-228573" algn="l" defTabSz="121905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681486" indent="-228573" algn="l" defTabSz="121905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2100" kern="1200">
          <a:solidFill>
            <a:schemeClr val="tx2"/>
          </a:solidFill>
          <a:latin typeface="+mn-lt"/>
          <a:ea typeface="+mn-ea"/>
          <a:cs typeface="+mn-cs"/>
        </a:defRPr>
      </a:lvl4pPr>
      <a:lvl5pPr marL="918520" indent="-224340" algn="l" defTabSz="1219050" rtl="0" eaLnBrk="1" latinLnBrk="0" hangingPunct="1">
        <a:spcBef>
          <a:spcPts val="800"/>
        </a:spcBef>
        <a:buClr>
          <a:schemeClr val="tx2"/>
        </a:buClr>
        <a:buFont typeface="Intel Clear" panose="020B0604020203020204" pitchFamily="34" charset="0"/>
        <a:buChar char="–"/>
        <a:defRPr sz="1900" kern="1200">
          <a:solidFill>
            <a:schemeClr val="tx2"/>
          </a:solidFill>
          <a:latin typeface="+mn-lt"/>
          <a:ea typeface="+mn-ea"/>
          <a:cs typeface="+mn-cs"/>
        </a:defRPr>
      </a:lvl5pPr>
      <a:lvl6pPr marL="3352380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6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430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3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5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8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2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7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1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86B76C-17F3-C64B-AF02-C6F7B3B33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hqprint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" b="-307"/>
          <a:stretch/>
        </p:blipFill>
        <p:spPr>
          <a:xfrm flipH="1">
            <a:off x="-13787" y="3927025"/>
            <a:ext cx="12213229" cy="2544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8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7" y="1604435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6D643498-36E1-4E40-B5F3-F16C2259F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3136" y="6419407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5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95FA0FB5-9DFD-B64A-AA75-D42C42DFBF4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81EF340-D32E-A146-92E7-F0F875B38C4D}"/>
              </a:ext>
            </a:extLst>
          </p:cNvPr>
          <p:cNvSpPr/>
          <p:nvPr userDrawn="1"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8AA0D9A-9902-E84E-8E7D-7D823BDCAC23}"/>
              </a:ext>
            </a:extLst>
          </p:cNvPr>
          <p:cNvCxnSpPr/>
          <p:nvPr userDrawn="1"/>
        </p:nvCxnSpPr>
        <p:spPr>
          <a:xfrm>
            <a:off x="11624737" y="6443472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hape 8">
            <a:extLst>
              <a:ext uri="{FF2B5EF4-FFF2-40B4-BE49-F238E27FC236}">
                <a16:creationId xmlns:a16="http://schemas.microsoft.com/office/drawing/2014/main" xmlns="" id="{AF097834-9C2A-5F4F-B796-A2C40E551B21}"/>
              </a:ext>
            </a:extLst>
          </p:cNvPr>
          <p:cNvSpPr/>
          <p:nvPr userDrawn="1"/>
        </p:nvSpPr>
        <p:spPr>
          <a:xfrm>
            <a:off x="399557" y="6519895"/>
            <a:ext cx="1936428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z="933" b="1" dirty="0">
                <a:solidFill>
                  <a:prstClr val="white"/>
                </a:solidFill>
              </a:rPr>
              <a:t>Intel Confidential—Subject to NDA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ECF38FC-D778-7641-A4C1-FE35FE73F6BA}"/>
              </a:ext>
            </a:extLst>
          </p:cNvPr>
          <p:cNvCxnSpPr/>
          <p:nvPr userDrawn="1"/>
        </p:nvCxnSpPr>
        <p:spPr>
          <a:xfrm>
            <a:off x="11624738" y="6443472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03FB54DF-C14F-A64E-8A63-397B5B5ACF97}"/>
              </a:ext>
            </a:extLst>
          </p:cNvPr>
          <p:cNvSpPr txBox="1">
            <a:spLocks/>
          </p:cNvSpPr>
          <p:nvPr userDrawn="1"/>
        </p:nvSpPr>
        <p:spPr>
          <a:xfrm>
            <a:off x="9163136" y="6419407"/>
            <a:ext cx="28448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152" rtl="0" eaLnBrk="1" latinLnBrk="0" hangingPunct="1">
              <a:defRPr sz="799" kern="1200">
                <a:solidFill>
                  <a:schemeClr val="bg1"/>
                </a:solidFill>
                <a:latin typeface="+mn-lt"/>
                <a:ea typeface="+mn-ea"/>
                <a:cs typeface="Intel Clear"/>
              </a:defRPr>
            </a:lvl1pPr>
            <a:lvl2pPr marL="457152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4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5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7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8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9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1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3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FA0FB5-9DFD-B64A-AA75-D42C42DFBF46}" type="slidenum">
              <a:rPr lang="en-US" sz="1065" smtClean="0">
                <a:solidFill>
                  <a:prstClr val="white"/>
                </a:solidFill>
              </a:rPr>
              <a:pPr/>
              <a:t>‹#›</a:t>
            </a:fld>
            <a:endParaRPr lang="en-US" sz="1065" dirty="0">
              <a:solidFill>
                <a:prstClr val="white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EBCEBDC-F7FD-8546-A5F4-C51CC4B78FB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5529" y="6458169"/>
            <a:ext cx="643467" cy="2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7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2" r:id="rId9"/>
    <p:sldLayoutId id="2147484313" r:id="rId10"/>
    <p:sldLayoutId id="214748431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8741" rtl="0" eaLnBrk="1" latinLnBrk="0" hangingPunct="1">
        <a:lnSpc>
          <a:spcPct val="100000"/>
        </a:lnSpc>
        <a:spcBef>
          <a:spcPct val="0"/>
        </a:spcBef>
        <a:buNone/>
        <a:defRPr sz="3728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8741" rtl="0" eaLnBrk="1" latinLnBrk="0" hangingPunct="1">
        <a:spcBef>
          <a:spcPts val="1597"/>
        </a:spcBef>
        <a:spcAft>
          <a:spcPts val="0"/>
        </a:spcAft>
        <a:buFont typeface="Wingdings" panose="05000000000000000000" pitchFamily="2" charset="2"/>
        <a:buNone/>
        <a:defRPr sz="2397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142" indent="-300142" algn="l" defTabSz="608741" rtl="0" eaLnBrk="1" latinLnBrk="0" hangingPunct="1">
        <a:spcBef>
          <a:spcPts val="1597"/>
        </a:spcBef>
        <a:buFont typeface="Wingdings" charset="2"/>
        <a:buChar char="§"/>
        <a:defRPr sz="2131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0925" indent="-304371" algn="l" defTabSz="608741" rtl="0" eaLnBrk="1" latinLnBrk="0" hangingPunct="1">
        <a:spcBef>
          <a:spcPts val="1065"/>
        </a:spcBef>
        <a:buFont typeface="Intel Clear" panose="020B0604020203020204" pitchFamily="34" charset="0"/>
        <a:buChar char="–"/>
        <a:defRPr sz="2131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1461" indent="-304371" algn="l" defTabSz="608741" rtl="0" eaLnBrk="1" latinLnBrk="0" hangingPunct="1">
        <a:spcBef>
          <a:spcPct val="20000"/>
        </a:spcBef>
        <a:buFont typeface="Arial"/>
        <a:buChar char="–"/>
        <a:defRPr sz="1864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6471" indent="-304371" algn="l" defTabSz="608741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4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48072" indent="-304371" algn="l" defTabSz="608741" rtl="0" eaLnBrk="1" latinLnBrk="0" hangingPunct="1">
        <a:spcBef>
          <a:spcPct val="20000"/>
        </a:spcBef>
        <a:buFont typeface="Arial"/>
        <a:buChar char="•"/>
        <a:defRPr sz="2663" kern="1200">
          <a:solidFill>
            <a:schemeClr val="tx1"/>
          </a:solidFill>
          <a:latin typeface="+mn-lt"/>
          <a:ea typeface="+mn-ea"/>
          <a:cs typeface="+mn-cs"/>
        </a:defRPr>
      </a:lvl6pPr>
      <a:lvl7pPr marL="3956813" indent="-304371" algn="l" defTabSz="608741" rtl="0" eaLnBrk="1" latinLnBrk="0" hangingPunct="1">
        <a:spcBef>
          <a:spcPct val="20000"/>
        </a:spcBef>
        <a:buFont typeface="Arial"/>
        <a:buChar char="•"/>
        <a:defRPr sz="2663" kern="1200">
          <a:solidFill>
            <a:schemeClr val="tx1"/>
          </a:solidFill>
          <a:latin typeface="+mn-lt"/>
          <a:ea typeface="+mn-ea"/>
          <a:cs typeface="+mn-cs"/>
        </a:defRPr>
      </a:lvl7pPr>
      <a:lvl8pPr marL="4565555" indent="-304371" algn="l" defTabSz="608741" rtl="0" eaLnBrk="1" latinLnBrk="0" hangingPunct="1">
        <a:spcBef>
          <a:spcPct val="20000"/>
        </a:spcBef>
        <a:buFont typeface="Arial"/>
        <a:buChar char="•"/>
        <a:defRPr sz="2663" kern="1200">
          <a:solidFill>
            <a:schemeClr val="tx1"/>
          </a:solidFill>
          <a:latin typeface="+mn-lt"/>
          <a:ea typeface="+mn-ea"/>
          <a:cs typeface="+mn-cs"/>
        </a:defRPr>
      </a:lvl8pPr>
      <a:lvl9pPr marL="5174295" indent="-304371" algn="l" defTabSz="608741" rtl="0" eaLnBrk="1" latinLnBrk="0" hangingPunct="1">
        <a:spcBef>
          <a:spcPct val="20000"/>
        </a:spcBef>
        <a:buFont typeface="Arial"/>
        <a:buChar char="•"/>
        <a:defRPr sz="26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74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8741" algn="l" defTabSz="60874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7482" algn="l" defTabSz="60874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6221" algn="l" defTabSz="60874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4962" algn="l" defTabSz="60874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3703" algn="l" defTabSz="60874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2445" algn="l" defTabSz="60874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1184" algn="l" defTabSz="60874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69925" algn="l" defTabSz="608741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OpenVINO-Install-Linux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oftware.intel.com/en-us/openvino-toolk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611.10012" TargetMode="External"/><Relationship Id="rId4" Type="http://schemas.openxmlformats.org/officeDocument/2006/relationships/hyperlink" Target="https://arxiv.org/abs/1506.0149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7555" y="630245"/>
            <a:ext cx="10847026" cy="577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Inference </a:t>
            </a:r>
            <a:r>
              <a:rPr lang="en-US" sz="6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and</a:t>
            </a:r>
          </a:p>
          <a:p>
            <a:r>
              <a:rPr lang="en-US" sz="6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           </a:t>
            </a:r>
            <a:r>
              <a:rPr lang="en-US" sz="66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OpenVINO</a:t>
            </a:r>
            <a:r>
              <a:rPr lang="en-US" sz="6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en-US" sz="6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4956" y="5054603"/>
            <a:ext cx="5037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2018. </a:t>
            </a:r>
            <a:endParaRPr lang="en-US" altLang="ko-KR" sz="2800" b="1" dirty="0"/>
          </a:p>
          <a:p>
            <a:pPr algn="ctr"/>
            <a:r>
              <a:rPr lang="en-US" altLang="ko-KR" sz="2800" b="1" dirty="0" smtClean="0"/>
              <a:t>Peter Park/Ike Lee</a:t>
            </a:r>
          </a:p>
        </p:txBody>
      </p:sp>
    </p:spTree>
    <p:extLst>
      <p:ext uri="{BB962C8B-B14F-4D97-AF65-F5344CB8AC3E}">
        <p14:creationId xmlns:p14="http://schemas.microsoft.com/office/powerpoint/2010/main" val="42637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72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Wide &amp; Deep Learning for Recommender Systems</a:t>
            </a:r>
            <a:endParaRPr lang="ko-KR" alt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2" y="1488281"/>
            <a:ext cx="9858375" cy="2409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37" y="3998912"/>
            <a:ext cx="4657725" cy="2543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45449" y="6172755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Source : Google Inc.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37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Adversarial Networks</a:t>
            </a:r>
            <a:br>
              <a:rPr lang="en-US" altLang="ko-KR" sz="3600" dirty="0"/>
            </a:br>
            <a:r>
              <a:rPr lang="en-US" altLang="ko-KR" sz="2800" dirty="0"/>
              <a:t>DCGAN </a:t>
            </a:r>
            <a:r>
              <a:rPr lang="en-US" altLang="ko-KR" sz="2400" dirty="0" smtClean="0"/>
              <a:t>(Deep </a:t>
            </a:r>
            <a:r>
              <a:rPr lang="en-US" altLang="ko-KR" sz="2400" dirty="0" err="1"/>
              <a:t>Convoultional</a:t>
            </a:r>
            <a:r>
              <a:rPr lang="en-US" altLang="ko-KR" sz="2400" dirty="0"/>
              <a:t> Generative adversarial </a:t>
            </a:r>
            <a:r>
              <a:rPr lang="en-US" altLang="ko-KR" sz="2400" dirty="0" smtClean="0"/>
              <a:t>Network)</a:t>
            </a:r>
            <a:endParaRPr lang="ko-KR" alt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65" y="1225550"/>
            <a:ext cx="8685738" cy="2485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51" y="3956013"/>
            <a:ext cx="3016250" cy="2133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914926"/>
            <a:ext cx="3594100" cy="22318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81250" y="6334188"/>
            <a:ext cx="900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https</a:t>
            </a:r>
            <a:r>
              <a:rPr lang="en-US" altLang="ko-KR" dirty="0"/>
              <a:t>://dev-strender.github.io/articles/2017-07/decan-introduction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DC-GAN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9412" y="0"/>
            <a:ext cx="5214745" cy="2477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14" y="1619889"/>
            <a:ext cx="6638925" cy="2381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094" y="4001139"/>
            <a:ext cx="6516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음성을 추출한후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음성에 맞게 입 모양을 생성하도록 </a:t>
            </a:r>
            <a:r>
              <a:rPr lang="en-US" altLang="ko-KR" dirty="0" smtClean="0"/>
              <a:t>GAN</a:t>
            </a:r>
            <a:r>
              <a:rPr lang="ko-KR" altLang="en-US" dirty="0" smtClean="0"/>
              <a:t>을 학습하여 가짜영상을 만들어 낸다</a:t>
            </a:r>
            <a:r>
              <a:rPr lang="en-US" altLang="ko-KR" dirty="0" smtClean="0"/>
              <a:t>.  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129" y="3235699"/>
            <a:ext cx="4391025" cy="2752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1144" y="5988424"/>
            <a:ext cx="1067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페이스북에서 개발한 </a:t>
            </a:r>
            <a:r>
              <a:rPr lang="en-US" altLang="ko-KR" dirty="0" smtClean="0"/>
              <a:t>Real-eye-opener 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눈을 감은 사진에 가짜 눈을 생성하여 눈을 뜨고 있는 사진을 만들어 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단순히 포토샵을 이용해 합성한 사진에 비해 훨씬 자연스럽다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14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794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DC-GAN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4086200"/>
            <a:ext cx="1002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Image translation </a:t>
            </a:r>
            <a:r>
              <a:rPr lang="ko-KR" altLang="en-US" dirty="0" smtClean="0"/>
              <a:t>에서 적용된다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흑백사진을 컬러사진으로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간단한 일러스트를 구체적인 사진으로 만들어내는 등 우리가 원하는 대로 이미지를 바꾸어 재생성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583" y="1003068"/>
            <a:ext cx="9325087" cy="293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4954772"/>
            <a:ext cx="7077075" cy="18089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417442" y="5286529"/>
            <a:ext cx="3363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https://m.post.naver.com/viewer/postView.nhn?volumeNo=16706734&amp;memberNo=36733075&amp;vType=VERTICAL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74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825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Image Generation </a:t>
            </a:r>
            <a:br>
              <a:rPr lang="en-US" altLang="ko-KR" sz="3600" dirty="0" smtClean="0"/>
            </a:br>
            <a:r>
              <a:rPr lang="en-US" altLang="ko-KR" sz="2800" dirty="0" smtClean="0"/>
              <a:t>DRAW</a:t>
            </a:r>
            <a:r>
              <a:rPr lang="en-US" altLang="ko-KR" sz="2400" dirty="0" smtClean="0"/>
              <a:t> (A </a:t>
            </a:r>
            <a:r>
              <a:rPr lang="en-US" altLang="ko-KR" sz="2400" dirty="0"/>
              <a:t>Recurrent Neural Network For Image </a:t>
            </a:r>
            <a:r>
              <a:rPr lang="en-US" altLang="ko-KR" sz="2400" dirty="0" smtClean="0"/>
              <a:t>Generation)</a:t>
            </a:r>
            <a:endParaRPr lang="ko-KR" alt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29" y="4706938"/>
            <a:ext cx="3416777" cy="2087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57" y="1014829"/>
            <a:ext cx="6072143" cy="3578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258" y="4614405"/>
            <a:ext cx="6072142" cy="218009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9528" y="1014828"/>
            <a:ext cx="3420957" cy="369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581967" y="1008635"/>
            <a:ext cx="3021845" cy="564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딥 러닝</a:t>
            </a:r>
            <a:r>
              <a:rPr lang="en-US" altLang="ko-KR" sz="3200" dirty="0"/>
              <a:t>(CNN) </a:t>
            </a:r>
            <a:r>
              <a:rPr lang="ko-KR" altLang="en-US" sz="3200" dirty="0"/>
              <a:t>기반의 </a:t>
            </a:r>
            <a:r>
              <a:rPr lang="en-US" altLang="ko-KR" sz="3200" dirty="0"/>
              <a:t>S/W</a:t>
            </a:r>
            <a:r>
              <a:rPr lang="ko-KR" altLang="en-US" sz="3200" dirty="0"/>
              <a:t>를 디자인하고 구현하고자 한다면 </a:t>
            </a:r>
            <a:r>
              <a:rPr lang="en-US" altLang="ko-KR" sz="3200" dirty="0"/>
              <a:t>... 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89731" y="2598290"/>
            <a:ext cx="3423344" cy="35086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>
                <a:solidFill>
                  <a:srgbClr val="0070C0"/>
                </a:solidFill>
              </a:rPr>
              <a:t>2. Dataset </a:t>
            </a:r>
            <a:r>
              <a:rPr lang="ko-KR" altLang="en-US" sz="2400" dirty="0" smtClean="0">
                <a:solidFill>
                  <a:srgbClr val="0070C0"/>
                </a:solidFill>
              </a:rPr>
              <a:t>준비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2400" dirty="0" smtClean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Unsupervised data,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Supervised data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New Data. </a:t>
            </a:r>
          </a:p>
          <a:p>
            <a:pPr lvl="1"/>
            <a:endParaRPr lang="en-US" altLang="ko-KR" sz="2000" dirty="0" smtClean="0"/>
          </a:p>
          <a:p>
            <a:pPr lvl="1"/>
            <a:r>
              <a:rPr lang="en-US" altLang="ko-KR" sz="2400" b="1" dirty="0" smtClean="0"/>
              <a:t>Data pre-processing</a:t>
            </a:r>
          </a:p>
          <a:p>
            <a:pPr lvl="1"/>
            <a:r>
              <a:rPr lang="en-US" altLang="ko-KR" sz="1600" b="1" dirty="0" smtClean="0"/>
              <a:t>   Decode </a:t>
            </a:r>
          </a:p>
          <a:p>
            <a:pPr lvl="1"/>
            <a:r>
              <a:rPr lang="en-US" altLang="ko-KR" sz="1600" b="1" dirty="0" smtClean="0"/>
              <a:t>   Resize</a:t>
            </a:r>
          </a:p>
          <a:p>
            <a:pPr lvl="1"/>
            <a:r>
              <a:rPr lang="en-US" altLang="ko-KR" sz="1600" b="1" dirty="0" smtClean="0"/>
              <a:t>   Color conversion</a:t>
            </a:r>
          </a:p>
          <a:p>
            <a:pPr lvl="1"/>
            <a:r>
              <a:rPr lang="en-US" altLang="ko-KR" sz="1600" b="1" dirty="0"/>
              <a:t> </a:t>
            </a:r>
            <a:r>
              <a:rPr lang="en-US" altLang="ko-KR" sz="1600" b="1" dirty="0" smtClean="0"/>
              <a:t>      (Interleave -&gt; Planar)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378" y="1981836"/>
            <a:ext cx="3587303" cy="4246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48" y="4849467"/>
            <a:ext cx="1354856" cy="14533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901" y="2038801"/>
            <a:ext cx="1323975" cy="2609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568" y="5333971"/>
            <a:ext cx="2983244" cy="7917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57235" y="1110096"/>
            <a:ext cx="2671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2400" dirty="0">
                <a:solidFill>
                  <a:prstClr val="black"/>
                </a:solidFill>
              </a:rPr>
              <a:t>Data Pre-processing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7941308" y="3934123"/>
            <a:ext cx="483032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0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딥 러닝</a:t>
            </a:r>
            <a:r>
              <a:rPr lang="en-US" altLang="ko-KR" sz="3200" dirty="0"/>
              <a:t>(CNN) </a:t>
            </a:r>
            <a:r>
              <a:rPr lang="ko-KR" altLang="en-US" sz="3200" dirty="0"/>
              <a:t>기반의 </a:t>
            </a:r>
            <a:r>
              <a:rPr lang="en-US" altLang="ko-KR" sz="3200" dirty="0"/>
              <a:t>S/W</a:t>
            </a:r>
            <a:r>
              <a:rPr lang="ko-KR" altLang="en-US" sz="3200" dirty="0"/>
              <a:t>를 디자인하고 구현하고자 한다면 </a:t>
            </a:r>
            <a:r>
              <a:rPr lang="en-US" altLang="ko-KR" sz="3200" dirty="0"/>
              <a:t>... 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77393" y="1389410"/>
            <a:ext cx="3423344" cy="27392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70C0"/>
                </a:solidFill>
              </a:rPr>
              <a:t>3. </a:t>
            </a:r>
            <a:r>
              <a:rPr lang="ko-KR" altLang="en-US" sz="2400" dirty="0">
                <a:solidFill>
                  <a:srgbClr val="0070C0"/>
                </a:solidFill>
              </a:rPr>
              <a:t>학습</a:t>
            </a:r>
            <a:r>
              <a:rPr lang="en-US" altLang="ko-KR" sz="2400" dirty="0">
                <a:solidFill>
                  <a:srgbClr val="0070C0"/>
                </a:solidFill>
              </a:rPr>
              <a:t> &amp; </a:t>
            </a:r>
            <a:r>
              <a:rPr lang="ko-KR" altLang="en-US" sz="2400" dirty="0">
                <a:solidFill>
                  <a:srgbClr val="0070C0"/>
                </a:solidFill>
              </a:rPr>
              <a:t>테스트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lvl="1"/>
            <a:r>
              <a:rPr lang="en-US" altLang="ko-KR" sz="2400" dirty="0" smtClean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학습 </a:t>
            </a:r>
            <a:r>
              <a:rPr lang="en-US" altLang="ko-KR" sz="2000" dirty="0" smtClean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모델만들기</a:t>
            </a:r>
            <a:endParaRPr lang="en-US" altLang="ko-KR" sz="20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테스트</a:t>
            </a:r>
            <a:endParaRPr lang="en-US" altLang="ko-KR" sz="20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최적화 </a:t>
            </a:r>
            <a:r>
              <a:rPr lang="en-US" altLang="ko-KR" sz="2000" dirty="0" smtClean="0"/>
              <a:t> </a:t>
            </a:r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b="1" dirty="0" smtClean="0"/>
              <a:t>가중치값 생성</a:t>
            </a:r>
            <a:endParaRPr lang="en-US" altLang="ko-KR" sz="2000" b="1" dirty="0"/>
          </a:p>
        </p:txBody>
      </p:sp>
      <p:sp>
        <p:nvSpPr>
          <p:cNvPr id="3" name="TextBox 2"/>
          <p:cNvSpPr txBox="1"/>
          <p:nvPr/>
        </p:nvSpPr>
        <p:spPr>
          <a:xfrm rot="5400000">
            <a:off x="8534739" y="3051890"/>
            <a:ext cx="452528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24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rgbClr val="0070C0"/>
                </a:solidFill>
              </a:rPr>
              <a:t>모델</a:t>
            </a:r>
            <a:r>
              <a:rPr lang="en-US" altLang="ko-KR" sz="2400" dirty="0" smtClean="0">
                <a:solidFill>
                  <a:srgbClr val="0070C0"/>
                </a:solidFill>
              </a:rPr>
              <a:t>,   </a:t>
            </a:r>
            <a:r>
              <a:rPr lang="ko-KR" altLang="en-US" sz="2400" dirty="0" smtClean="0">
                <a:solidFill>
                  <a:srgbClr val="0070C0"/>
                </a:solidFill>
              </a:rPr>
              <a:t>가중치값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pPr algn="ctr"/>
            <a:endParaRPr lang="ko-KR" altLang="en-US" sz="24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79" y="786133"/>
            <a:ext cx="5181600" cy="5691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01" y="2538857"/>
            <a:ext cx="2974833" cy="68560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9714186" y="3652054"/>
            <a:ext cx="483032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6671911" y="4833843"/>
            <a:ext cx="1915427" cy="16064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09" y="5476277"/>
            <a:ext cx="2346780" cy="1212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062" y="5476277"/>
            <a:ext cx="3238500" cy="13346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765" y="5367633"/>
            <a:ext cx="3042496" cy="14301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32501" y="4725770"/>
            <a:ext cx="343056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Convolution, Pooling,  </a:t>
            </a:r>
          </a:p>
          <a:p>
            <a:pPr algn="ctr"/>
            <a:r>
              <a:rPr lang="en-US" altLang="ko-KR" dirty="0" err="1" smtClean="0"/>
              <a:t>Softmax</a:t>
            </a:r>
            <a:r>
              <a:rPr lang="en-US" altLang="ko-KR" dirty="0" smtClean="0"/>
              <a:t>,  fully-connected NN</a:t>
            </a:r>
          </a:p>
        </p:txBody>
      </p:sp>
    </p:spTree>
    <p:extLst>
      <p:ext uri="{BB962C8B-B14F-4D97-AF65-F5344CB8AC3E}">
        <p14:creationId xmlns:p14="http://schemas.microsoft.com/office/powerpoint/2010/main" val="250508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688530" y="4033901"/>
            <a:ext cx="5954121" cy="2617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5688530" y="914400"/>
            <a:ext cx="5954121" cy="2957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딥 러닝</a:t>
            </a:r>
            <a:r>
              <a:rPr lang="en-US" altLang="ko-KR" sz="3200" dirty="0"/>
              <a:t>(CNN) </a:t>
            </a:r>
            <a:r>
              <a:rPr lang="ko-KR" altLang="en-US" sz="3200" dirty="0"/>
              <a:t>기반의 </a:t>
            </a:r>
            <a:r>
              <a:rPr lang="en-US" altLang="ko-KR" sz="3200" dirty="0"/>
              <a:t>S/W</a:t>
            </a:r>
            <a:r>
              <a:rPr lang="ko-KR" altLang="en-US" sz="3200" dirty="0"/>
              <a:t>를 디자인하고 구현하고자 한다면 </a:t>
            </a:r>
            <a:r>
              <a:rPr lang="en-US" altLang="ko-KR" sz="3200" dirty="0"/>
              <a:t>... 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76447" y="1790077"/>
            <a:ext cx="4789914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r>
              <a:rPr lang="en-US" altLang="ko-KR" sz="2400" dirty="0" smtClean="0">
                <a:solidFill>
                  <a:srgbClr val="0070C0"/>
                </a:solidFill>
              </a:rPr>
              <a:t>. </a:t>
            </a:r>
            <a:r>
              <a:rPr lang="ko-KR" altLang="en-US" sz="2400" dirty="0" smtClean="0">
                <a:solidFill>
                  <a:srgbClr val="0070C0"/>
                </a:solidFill>
              </a:rPr>
              <a:t>추론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pPr algn="ctr"/>
            <a:endParaRPr lang="en-US" altLang="ko-KR" sz="2400" dirty="0">
              <a:solidFill>
                <a:srgbClr val="0070C0"/>
              </a:solidFill>
            </a:endParaRPr>
          </a:p>
          <a:p>
            <a:pPr algn="ctr"/>
            <a:endParaRPr lang="en-US" altLang="ko-KR" sz="2400" dirty="0" smtClean="0">
              <a:solidFill>
                <a:srgbClr val="0070C0"/>
              </a:solidFill>
            </a:endParaRPr>
          </a:p>
          <a:p>
            <a:pPr algn="ctr"/>
            <a:endParaRPr lang="en-US" altLang="ko-KR" sz="2400" dirty="0">
              <a:solidFill>
                <a:srgbClr val="0070C0"/>
              </a:solidFill>
            </a:endParaRPr>
          </a:p>
          <a:p>
            <a:pPr algn="ctr"/>
            <a:endParaRPr lang="en-US" altLang="ko-KR" sz="2400" dirty="0" smtClean="0">
              <a:solidFill>
                <a:srgbClr val="0070C0"/>
              </a:solidFill>
            </a:endParaRPr>
          </a:p>
          <a:p>
            <a:pPr algn="ctr"/>
            <a:endParaRPr lang="en-US" altLang="ko-KR" sz="2400" dirty="0">
              <a:solidFill>
                <a:srgbClr val="0070C0"/>
              </a:solidFill>
            </a:endParaRPr>
          </a:p>
          <a:p>
            <a:pPr algn="ctr"/>
            <a:endParaRPr lang="en-US" altLang="ko-KR" sz="2400" dirty="0" smtClean="0">
              <a:solidFill>
                <a:srgbClr val="0070C0"/>
              </a:solidFill>
            </a:endParaRPr>
          </a:p>
          <a:p>
            <a:pPr algn="ctr"/>
            <a:endParaRPr lang="en-US" altLang="ko-KR" sz="2400" dirty="0">
              <a:solidFill>
                <a:srgbClr val="0070C0"/>
              </a:solidFill>
            </a:endParaRPr>
          </a:p>
          <a:p>
            <a:pPr algn="ctr"/>
            <a:endParaRPr lang="en-US" altLang="ko-KR" sz="2400" dirty="0" smtClean="0">
              <a:solidFill>
                <a:srgbClr val="0070C0"/>
              </a:solidFill>
            </a:endParaRPr>
          </a:p>
          <a:p>
            <a:pPr algn="ctr"/>
            <a:endParaRPr lang="en-US" altLang="ko-KR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693586" y="1158578"/>
            <a:ext cx="203337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42" y="1846235"/>
            <a:ext cx="629413" cy="6018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37382" y="2204219"/>
            <a:ext cx="1551596" cy="84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추론</a:t>
            </a:r>
            <a:endParaRPr lang="en-US" dirty="0"/>
          </a:p>
          <a:p>
            <a:pPr algn="ctr"/>
            <a:r>
              <a:rPr lang="en-US" dirty="0"/>
              <a:t>Inference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469" y="2805747"/>
            <a:ext cx="629186" cy="77306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408451" y="2448098"/>
            <a:ext cx="285135" cy="357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9532774" y="2448096"/>
            <a:ext cx="285135" cy="357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817909" y="2303754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가위</a:t>
            </a:r>
            <a:r>
              <a:rPr lang="en-US" altLang="ko-KR" dirty="0"/>
              <a:t>?, </a:t>
            </a:r>
            <a:r>
              <a:rPr lang="ko-KR" altLang="en-US" dirty="0"/>
              <a:t>보</a:t>
            </a:r>
            <a:r>
              <a:rPr lang="en-US" altLang="ko-KR" dirty="0"/>
              <a:t>?</a:t>
            </a:r>
          </a:p>
          <a:p>
            <a:r>
              <a:rPr lang="en-US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32708" y="4263732"/>
            <a:ext cx="17743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Object Detection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399" y="5006003"/>
            <a:ext cx="1457325" cy="147637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944076" y="5372472"/>
            <a:ext cx="1551596" cy="84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추론</a:t>
            </a:r>
            <a:endParaRPr lang="en-US" dirty="0"/>
          </a:p>
          <a:p>
            <a:pPr algn="ctr"/>
            <a:r>
              <a:rPr lang="en-US" dirty="0"/>
              <a:t>Inference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7515145" y="5616351"/>
            <a:ext cx="285135" cy="357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9639468" y="5616349"/>
            <a:ext cx="285135" cy="357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441" y="5056984"/>
            <a:ext cx="1457325" cy="1476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97" y="2913823"/>
            <a:ext cx="4643348" cy="24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/>
      <p:bldP spid="14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92" y="139806"/>
            <a:ext cx="10315223" cy="1024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prstClr val="black"/>
                </a:solidFill>
                <a:latin typeface="Arial Black" panose="020B0A04020102020204" pitchFamily="34" charset="0"/>
                <a:ea typeface="+mj-ea"/>
                <a:cs typeface="+mj-cs"/>
              </a:rPr>
              <a:t>OpenVINO™ Toolkit </a:t>
            </a:r>
            <a:r>
              <a:rPr lang="ko-KR" altLang="en-US" sz="4400" b="1" dirty="0">
                <a:solidFill>
                  <a:prstClr val="black"/>
                </a:solidFill>
                <a:latin typeface="Arial Black" panose="020B0A04020102020204" pitchFamily="34" charset="0"/>
                <a:ea typeface="+mj-ea"/>
                <a:cs typeface="+mj-cs"/>
              </a:rPr>
              <a:t>의 구성</a:t>
            </a:r>
            <a:endParaRPr lang="en-US" sz="1800" dirty="0"/>
          </a:p>
        </p:txBody>
      </p:sp>
      <p:sp>
        <p:nvSpPr>
          <p:cNvPr id="6" name="Oval 5"/>
          <p:cNvSpPr/>
          <p:nvPr/>
        </p:nvSpPr>
        <p:spPr>
          <a:xfrm>
            <a:off x="510362" y="1050835"/>
            <a:ext cx="11036595" cy="2779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47666" y="1754227"/>
            <a:ext cx="2235580" cy="15725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Intel OpenCV</a:t>
            </a:r>
          </a:p>
        </p:txBody>
      </p:sp>
      <p:sp>
        <p:nvSpPr>
          <p:cNvPr id="8" name="Oval 7"/>
          <p:cNvSpPr/>
          <p:nvPr/>
        </p:nvSpPr>
        <p:spPr>
          <a:xfrm>
            <a:off x="9152703" y="1754227"/>
            <a:ext cx="2163080" cy="142312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Intel OpenVX</a:t>
            </a:r>
          </a:p>
        </p:txBody>
      </p:sp>
      <p:sp>
        <p:nvSpPr>
          <p:cNvPr id="11" name="Oval 10"/>
          <p:cNvSpPr/>
          <p:nvPr/>
        </p:nvSpPr>
        <p:spPr>
          <a:xfrm>
            <a:off x="6607855" y="1619694"/>
            <a:ext cx="2304169" cy="170710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Intel Media SDK</a:t>
            </a:r>
          </a:p>
        </p:txBody>
      </p:sp>
      <p:sp>
        <p:nvSpPr>
          <p:cNvPr id="12" name="Oval 11"/>
          <p:cNvSpPr/>
          <p:nvPr/>
        </p:nvSpPr>
        <p:spPr>
          <a:xfrm>
            <a:off x="3717891" y="1691813"/>
            <a:ext cx="2555319" cy="16349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Deep Learning Tool kit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021" y="4011386"/>
            <a:ext cx="115316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Inference Engine</a:t>
            </a:r>
          </a:p>
          <a:p>
            <a:pPr marL="228600" indent="-228600">
              <a:buAutoNum type="arabicPeriod"/>
            </a:pPr>
            <a:r>
              <a:rPr lang="ko-KR" altLang="en-US" dirty="0"/>
              <a:t>   연산 장치들을 사용하여 추론을 수행한다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dirty="0"/>
              <a:t>    Library</a:t>
            </a:r>
            <a:r>
              <a:rPr lang="ko-KR" altLang="en-US" dirty="0"/>
              <a:t>형태로 제공된다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r>
              <a:rPr lang="en-US" b="1" u="sng" dirty="0"/>
              <a:t>Model Optimizer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현재 일반적으로 사용되고 있는 </a:t>
            </a:r>
            <a:r>
              <a:rPr lang="en-US" altLang="ko-KR" dirty="0"/>
              <a:t>Deep Learning Framework</a:t>
            </a:r>
            <a:r>
              <a:rPr lang="ko-KR" altLang="en-US" dirty="0"/>
              <a:t>의 결과물을 </a:t>
            </a:r>
            <a:r>
              <a:rPr lang="en-US" altLang="ko-KR" dirty="0"/>
              <a:t>Inference Engine</a:t>
            </a:r>
            <a:r>
              <a:rPr lang="ko-KR" altLang="en-US" dirty="0"/>
              <a:t>이 인식할 수 있는 포맷으로 전환한다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전환하는 과정에서 </a:t>
            </a:r>
            <a:r>
              <a:rPr lang="en-US" altLang="ko-KR" dirty="0"/>
              <a:t>Network </a:t>
            </a:r>
            <a:r>
              <a:rPr lang="ko-KR" altLang="en-US" dirty="0"/>
              <a:t>모델의 최적화를 수행하여 </a:t>
            </a:r>
            <a:r>
              <a:rPr lang="en-US" altLang="ko-KR" dirty="0"/>
              <a:t>Inference Engine</a:t>
            </a:r>
            <a:r>
              <a:rPr lang="ko-KR" altLang="en-US" dirty="0"/>
              <a:t>으로 더 나은 </a:t>
            </a:r>
            <a:r>
              <a:rPr lang="en-US" altLang="ko-KR" dirty="0"/>
              <a:t>Performance</a:t>
            </a:r>
            <a:r>
              <a:rPr lang="ko-KR" altLang="en-US" dirty="0"/>
              <a:t>를 낼 수 있도록한다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4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352303" y="294839"/>
            <a:ext cx="10972800" cy="1158240"/>
          </a:xfrm>
        </p:spPr>
        <p:txBody>
          <a:bodyPr/>
          <a:lstStyle/>
          <a:p>
            <a:r>
              <a:rPr lang="en-US" altLang="ko-KR" sz="3600" dirty="0" err="1" smtClean="0"/>
              <a:t>OpenVINO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설치하기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712382" y="1068838"/>
            <a:ext cx="104305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n-US" altLang="ko-KR" sz="2400" dirty="0" smtClean="0">
                <a:solidFill>
                  <a:prstClr val="black"/>
                </a:solidFill>
                <a:hlinkClick r:id="rId3"/>
              </a:rPr>
              <a:t>software.intel.com/en-us/articles/OpenVINO-Install-Linux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endParaRPr lang="en-US" altLang="ko-KR" sz="2400" dirty="0">
              <a:solidFill>
                <a:prstClr val="black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400" dirty="0" smtClean="0">
                <a:solidFill>
                  <a:prstClr val="black"/>
                </a:solidFill>
              </a:rPr>
              <a:t>Run </a:t>
            </a:r>
            <a:r>
              <a:rPr lang="en-US" altLang="ko-KR" sz="2400" dirty="0">
                <a:solidFill>
                  <a:prstClr val="black"/>
                </a:solidFill>
              </a:rPr>
              <a:t>the script to automatically download and install required external software dependencies</a:t>
            </a:r>
            <a:r>
              <a:rPr lang="en-US" altLang="ko-KR" sz="2400" dirty="0" smtClean="0">
                <a:solidFill>
                  <a:prstClr val="black"/>
                </a:solidFill>
              </a:rPr>
              <a:t>.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dirty="0" smtClean="0">
                <a:solidFill>
                  <a:prstClr val="black"/>
                </a:solidFill>
              </a:rPr>
              <a:t>These </a:t>
            </a:r>
            <a:r>
              <a:rPr lang="en-US" altLang="ko-KR" sz="2400" dirty="0">
                <a:solidFill>
                  <a:prstClr val="black"/>
                </a:solidFill>
              </a:rPr>
              <a:t>software dependencies are required for Intel-optimized </a:t>
            </a:r>
            <a:r>
              <a:rPr lang="en-US" altLang="ko-KR" sz="2400" dirty="0" err="1">
                <a:solidFill>
                  <a:prstClr val="black"/>
                </a:solidFill>
              </a:rPr>
              <a:t>OpenCV</a:t>
            </a:r>
            <a:r>
              <a:rPr lang="en-US" altLang="ko-KR" sz="2400" dirty="0">
                <a:solidFill>
                  <a:prstClr val="black"/>
                </a:solidFill>
              </a:rPr>
              <a:t> 3.4, the Deep Learning Inference Engine, and the Deep Learning Model Optimizer tools. Install these prior to installing the </a:t>
            </a:r>
            <a:r>
              <a:rPr lang="en-US" altLang="ko-KR" sz="2400" dirty="0" err="1">
                <a:solidFill>
                  <a:prstClr val="black"/>
                </a:solidFill>
              </a:rPr>
              <a:t>OpenVINO</a:t>
            </a:r>
            <a:r>
              <a:rPr lang="en-US" altLang="ko-KR" sz="2400" dirty="0">
                <a:solidFill>
                  <a:prstClr val="black"/>
                </a:solidFill>
              </a:rPr>
              <a:t>™ toolkit</a:t>
            </a:r>
            <a:r>
              <a:rPr lang="en-US" altLang="ko-KR" sz="2400" dirty="0" smtClean="0">
                <a:solidFill>
                  <a:prstClr val="black"/>
                </a:solidFill>
              </a:rPr>
              <a:t>.</a:t>
            </a:r>
          </a:p>
          <a:p>
            <a:pPr marL="457200" indent="-457200">
              <a:buFontTx/>
              <a:buAutoNum type="arabicPeriod"/>
            </a:pPr>
            <a:endParaRPr lang="en-US" altLang="ko-KR" sz="2400" dirty="0">
              <a:solidFill>
                <a:prstClr val="black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	</a:t>
            </a:r>
            <a:r>
              <a:rPr lang="en-US" altLang="ko-KR" sz="2400" dirty="0">
                <a:solidFill>
                  <a:srgbClr val="0070C0"/>
                </a:solidFill>
              </a:rPr>
              <a:t>./</a:t>
            </a:r>
            <a:r>
              <a:rPr lang="en-US" altLang="ko-KR" sz="2400" dirty="0" smtClean="0">
                <a:solidFill>
                  <a:srgbClr val="0070C0"/>
                </a:solidFill>
              </a:rPr>
              <a:t>install_cv_sdk_dependencies.sh</a:t>
            </a:r>
          </a:p>
          <a:p>
            <a:endParaRPr lang="en-US" altLang="ko-KR" sz="2400" dirty="0">
              <a:solidFill>
                <a:prstClr val="black"/>
              </a:solidFill>
            </a:endParaRPr>
          </a:p>
          <a:p>
            <a:r>
              <a:rPr lang="en-US" altLang="ko-KR" sz="2400" dirty="0">
                <a:solidFill>
                  <a:prstClr val="black"/>
                </a:solidFill>
              </a:rPr>
              <a:t>The dependencies are installed. Continue to the next section to install the </a:t>
            </a:r>
            <a:r>
              <a:rPr lang="en-US" altLang="ko-KR" sz="2400" dirty="0" err="1">
                <a:solidFill>
                  <a:prstClr val="black"/>
                </a:solidFill>
              </a:rPr>
              <a:t>OpenVINO</a:t>
            </a:r>
            <a:r>
              <a:rPr lang="en-US" altLang="ko-KR" sz="2400" dirty="0">
                <a:solidFill>
                  <a:prstClr val="black"/>
                </a:solidFill>
              </a:rPr>
              <a:t>™ core components.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289785" y="5679779"/>
            <a:ext cx="9554753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software.intel.com/en-us/openvino-toolkit</a:t>
            </a:r>
            <a:endParaRPr lang="en-US" dirty="0" smtClean="0"/>
          </a:p>
          <a:p>
            <a:r>
              <a:rPr lang="ko-KR" altLang="en-US" dirty="0">
                <a:solidFill>
                  <a:schemeClr val="accent1"/>
                </a:solidFill>
              </a:rPr>
              <a:t>도움말</a:t>
            </a:r>
            <a:r>
              <a:rPr lang="en-US" altLang="ko-KR" dirty="0">
                <a:solidFill>
                  <a:schemeClr val="accent1"/>
                </a:solidFill>
              </a:rPr>
              <a:t>: /</a:t>
            </a:r>
            <a:r>
              <a:rPr lang="en-US" altLang="ko-KR" dirty="0" smtClean="0">
                <a:solidFill>
                  <a:schemeClr val="accent1"/>
                </a:solidFill>
              </a:rPr>
              <a:t>opt/intel/</a:t>
            </a:r>
            <a:r>
              <a:rPr lang="en-US" altLang="ko-KR" dirty="0" err="1" smtClean="0">
                <a:solidFill>
                  <a:schemeClr val="accent1"/>
                </a:solidFill>
              </a:rPr>
              <a:t>computer_vision_sdk</a:t>
            </a:r>
            <a:r>
              <a:rPr lang="en-US" altLang="ko-KR" dirty="0" smtClean="0">
                <a:solidFill>
                  <a:schemeClr val="accent1"/>
                </a:solidFill>
              </a:rPr>
              <a:t>/</a:t>
            </a:r>
            <a:r>
              <a:rPr lang="en-US" altLang="ko-KR" dirty="0" err="1" smtClean="0">
                <a:solidFill>
                  <a:schemeClr val="accent1"/>
                </a:solidFill>
              </a:rPr>
              <a:t>deployment_tools</a:t>
            </a:r>
            <a:r>
              <a:rPr lang="en-US" altLang="ko-KR" dirty="0" smtClean="0">
                <a:solidFill>
                  <a:schemeClr val="accent1"/>
                </a:solidFill>
              </a:rPr>
              <a:t>/documentation/index.html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1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181" y="0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딥 </a:t>
            </a:r>
            <a:r>
              <a:rPr lang="ko-KR" altLang="en-US" sz="3200" dirty="0" smtClean="0"/>
              <a:t>러닝</a:t>
            </a:r>
            <a:r>
              <a:rPr lang="en-US" altLang="ko-KR" sz="3200" dirty="0" smtClean="0"/>
              <a:t> </a:t>
            </a:r>
            <a:r>
              <a:rPr lang="ko-KR" altLang="en-US" sz="3200" dirty="0"/>
              <a:t>기반의 </a:t>
            </a:r>
            <a:r>
              <a:rPr lang="en-US" altLang="ko-KR" sz="3200" dirty="0"/>
              <a:t>S/W</a:t>
            </a:r>
            <a:r>
              <a:rPr lang="ko-KR" altLang="en-US" sz="3200" dirty="0"/>
              <a:t>를 디자인하고 구현하고자 한다면 </a:t>
            </a:r>
            <a:r>
              <a:rPr lang="en-US" altLang="ko-KR" sz="3200" dirty="0"/>
              <a:t>... 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76503" y="694166"/>
            <a:ext cx="11353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400" b="1" dirty="0" smtClean="0">
                <a:solidFill>
                  <a:srgbClr val="00B0F0"/>
                </a:solidFill>
              </a:rPr>
              <a:t>구현 순서</a:t>
            </a:r>
            <a:endParaRPr lang="en-US" altLang="ko-KR" sz="2000" dirty="0"/>
          </a:p>
        </p:txBody>
      </p:sp>
      <p:sp>
        <p:nvSpPr>
          <p:cNvPr id="7" name="Rectangle 6"/>
          <p:cNvSpPr/>
          <p:nvPr/>
        </p:nvSpPr>
        <p:spPr>
          <a:xfrm>
            <a:off x="621276" y="1265222"/>
            <a:ext cx="10945085" cy="536949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</a:rPr>
              <a:t>Framework </a:t>
            </a:r>
            <a:r>
              <a:rPr lang="ko-KR" altLang="en-US" sz="2000" dirty="0">
                <a:solidFill>
                  <a:schemeClr val="bg1"/>
                </a:solidFill>
              </a:rPr>
              <a:t>과 </a:t>
            </a:r>
            <a:r>
              <a:rPr lang="en-US" altLang="ko-KR" sz="2000" dirty="0">
                <a:solidFill>
                  <a:schemeClr val="bg1"/>
                </a:solidFill>
              </a:rPr>
              <a:t>Network </a:t>
            </a:r>
            <a:r>
              <a:rPr lang="ko-KR" altLang="en-US" sz="2000" dirty="0">
                <a:solidFill>
                  <a:schemeClr val="bg1"/>
                </a:solidFill>
              </a:rPr>
              <a:t>모델을 선정한다</a:t>
            </a:r>
            <a:r>
              <a:rPr lang="en-US" altLang="ko-KR" sz="2000" dirty="0">
                <a:solidFill>
                  <a:schemeClr val="bg1"/>
                </a:solidFill>
              </a:rPr>
              <a:t>. Image classification? Object Detection?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TF, </a:t>
            </a:r>
            <a:r>
              <a:rPr lang="en-US" altLang="ko-KR" sz="2000" dirty="0" err="1">
                <a:solidFill>
                  <a:schemeClr val="bg1"/>
                </a:solidFill>
              </a:rPr>
              <a:t>Caffe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Mxnet</a:t>
            </a:r>
            <a:r>
              <a:rPr lang="en-US" altLang="ko-KR" sz="2000" dirty="0">
                <a:solidFill>
                  <a:schemeClr val="bg1"/>
                </a:solidFill>
              </a:rPr>
              <a:t>, CNTK, </a:t>
            </a:r>
            <a:r>
              <a:rPr lang="en-US" altLang="ko-KR" sz="2000" dirty="0" err="1">
                <a:solidFill>
                  <a:schemeClr val="bg1"/>
                </a:solidFill>
              </a:rPr>
              <a:t>AlexNet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LeNet</a:t>
            </a:r>
            <a:r>
              <a:rPr lang="en-US" altLang="ko-KR" sz="2000" dirty="0">
                <a:solidFill>
                  <a:schemeClr val="bg1"/>
                </a:solidFill>
              </a:rPr>
              <a:t>, SSD, Yolo, </a:t>
            </a:r>
            <a:r>
              <a:rPr lang="en-US" altLang="ko-KR" sz="2000" dirty="0" err="1">
                <a:solidFill>
                  <a:schemeClr val="bg1"/>
                </a:solidFill>
              </a:rPr>
              <a:t>GoogleNet</a:t>
            </a:r>
            <a:r>
              <a:rPr lang="en-US" altLang="ko-KR" sz="2000" dirty="0">
                <a:solidFill>
                  <a:schemeClr val="bg1"/>
                </a:solidFill>
              </a:rPr>
              <a:t>, etc.</a:t>
            </a:r>
          </a:p>
          <a:p>
            <a:pPr lvl="2"/>
            <a:endParaRPr lang="en-US" altLang="ko-KR" sz="20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bg1"/>
                </a:solidFill>
              </a:rPr>
              <a:t>Dataset </a:t>
            </a:r>
            <a:r>
              <a:rPr lang="ko-KR" altLang="en-US" sz="2000" dirty="0">
                <a:solidFill>
                  <a:schemeClr val="bg1"/>
                </a:solidFill>
              </a:rPr>
              <a:t>준비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이미 학습에 사용된 </a:t>
            </a:r>
            <a:r>
              <a:rPr lang="en-US" altLang="ko-KR" sz="2000" dirty="0">
                <a:solidFill>
                  <a:schemeClr val="bg1"/>
                </a:solidFill>
              </a:rPr>
              <a:t>Dataset</a:t>
            </a:r>
            <a:r>
              <a:rPr lang="ko-KR" altLang="en-US" sz="2000" dirty="0">
                <a:solidFill>
                  <a:schemeClr val="bg1"/>
                </a:solidFill>
              </a:rPr>
              <a:t>에 추가 학습하거나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예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</a:rPr>
              <a:t>Cifar</a:t>
            </a:r>
            <a:r>
              <a:rPr lang="en-US" altLang="ko-KR" sz="2000" dirty="0">
                <a:solidFill>
                  <a:schemeClr val="bg1"/>
                </a:solidFill>
              </a:rPr>
              <a:t>, MNIST, ImageNet, </a:t>
            </a:r>
            <a:r>
              <a:rPr lang="en-US" altLang="ko-KR" sz="2000" dirty="0" err="1">
                <a:solidFill>
                  <a:schemeClr val="bg1"/>
                </a:solidFill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직접 </a:t>
            </a:r>
            <a:r>
              <a:rPr lang="en-US" altLang="ko-KR" sz="2000" dirty="0">
                <a:solidFill>
                  <a:schemeClr val="bg1"/>
                </a:solidFill>
              </a:rPr>
              <a:t>Dataset</a:t>
            </a:r>
            <a:r>
              <a:rPr lang="ko-KR" altLang="en-US" sz="2000" dirty="0">
                <a:solidFill>
                  <a:schemeClr val="bg1"/>
                </a:solidFill>
              </a:rPr>
              <a:t>을 구축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2"/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bg1"/>
                </a:solidFill>
              </a:rPr>
              <a:t>학습</a:t>
            </a:r>
            <a:r>
              <a:rPr lang="en-US" altLang="ko-KR" sz="2000" dirty="0">
                <a:solidFill>
                  <a:schemeClr val="bg1"/>
                </a:solidFill>
              </a:rPr>
              <a:t> &amp; </a:t>
            </a:r>
            <a:r>
              <a:rPr lang="ko-KR" altLang="en-US" sz="2000" dirty="0">
                <a:solidFill>
                  <a:schemeClr val="bg1"/>
                </a:solidFill>
              </a:rPr>
              <a:t>테스트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Deep Learning Framework </a:t>
            </a:r>
            <a:r>
              <a:rPr lang="ko-KR" altLang="en-US" sz="2000" dirty="0">
                <a:solidFill>
                  <a:schemeClr val="bg1"/>
                </a:solidFill>
              </a:rPr>
              <a:t>선택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</a:rPr>
              <a:t>Caffe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Tensorflow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</a:rPr>
              <a:t>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학습과 최적화를 통해 최종적으로 </a:t>
            </a:r>
            <a:r>
              <a:rPr lang="en-US" altLang="ko-KR" sz="2000" dirty="0">
                <a:solidFill>
                  <a:schemeClr val="bg1"/>
                </a:solidFill>
              </a:rPr>
              <a:t>Network </a:t>
            </a:r>
            <a:r>
              <a:rPr lang="ko-KR" altLang="en-US" sz="2000" dirty="0">
                <a:solidFill>
                  <a:schemeClr val="bg1"/>
                </a:solidFill>
              </a:rPr>
              <a:t>구성하고</a:t>
            </a:r>
            <a:r>
              <a:rPr lang="en-US" altLang="ko-KR" sz="2000" dirty="0">
                <a:solidFill>
                  <a:schemeClr val="bg1"/>
                </a:solidFill>
              </a:rPr>
              <a:t>, Weights </a:t>
            </a:r>
            <a:r>
              <a:rPr lang="ko-KR" altLang="en-US" sz="2000" dirty="0">
                <a:solidFill>
                  <a:schemeClr val="bg1"/>
                </a:solidFill>
              </a:rPr>
              <a:t>값을 얻는다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bg1"/>
                </a:solidFill>
              </a:rPr>
              <a:t>추론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Deep Learning Framework </a:t>
            </a:r>
            <a:r>
              <a:rPr lang="ko-KR" altLang="en-US" sz="2000" dirty="0">
                <a:solidFill>
                  <a:schemeClr val="bg1"/>
                </a:solidFill>
              </a:rPr>
              <a:t>선택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</a:rPr>
              <a:t>Caffe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Tensorflow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b="1" dirty="0" err="1">
                <a:solidFill>
                  <a:schemeClr val="bg1"/>
                </a:solidFill>
              </a:rPr>
              <a:t>OpenVINO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</a:rPr>
              <a:t>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</a:rPr>
              <a:t>를 통해</a:t>
            </a:r>
            <a:r>
              <a:rPr lang="en-US" altLang="ko-KR" sz="2000" dirty="0">
                <a:solidFill>
                  <a:schemeClr val="bg1"/>
                </a:solidFill>
              </a:rPr>
              <a:t>, Training</a:t>
            </a:r>
            <a:r>
              <a:rPr lang="ko-KR" altLang="en-US" sz="2000" dirty="0">
                <a:solidFill>
                  <a:schemeClr val="bg1"/>
                </a:solidFill>
              </a:rPr>
              <a:t>에서 얻은 </a:t>
            </a:r>
            <a:r>
              <a:rPr lang="en-US" altLang="ko-KR" sz="2000" dirty="0">
                <a:solidFill>
                  <a:schemeClr val="bg1"/>
                </a:solidFill>
              </a:rPr>
              <a:t>Network, Weights</a:t>
            </a:r>
            <a:r>
              <a:rPr lang="ko-KR" altLang="en-US" sz="2000" dirty="0">
                <a:solidFill>
                  <a:schemeClr val="bg1"/>
                </a:solidFill>
              </a:rPr>
              <a:t>를 사용해서 주어진 입력을 구분해내는 </a:t>
            </a:r>
            <a:r>
              <a:rPr lang="en-US" altLang="ko-KR" sz="2000" dirty="0">
                <a:solidFill>
                  <a:schemeClr val="bg1"/>
                </a:solidFill>
              </a:rPr>
              <a:t>S/W</a:t>
            </a:r>
            <a:r>
              <a:rPr lang="ko-KR" altLang="en-US" sz="2000" dirty="0">
                <a:solidFill>
                  <a:schemeClr val="bg1"/>
                </a:solidFill>
              </a:rPr>
              <a:t>를 제작한다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1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90" y="7208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B0F0"/>
                </a:solidFill>
              </a:rPr>
              <a:t>구현 순서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7953" y="1161214"/>
            <a:ext cx="11227981" cy="555856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800100" lvl="1" indent="-342900"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학습을 통해 만들어진 모델을 가져오기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가중치 </a:t>
            </a:r>
            <a:r>
              <a:rPr lang="en-US" altLang="ko-KR" sz="2400" dirty="0" smtClean="0">
                <a:solidFill>
                  <a:schemeClr val="bg1"/>
                </a:solidFill>
              </a:rPr>
              <a:t>file, *.</a:t>
            </a:r>
            <a:r>
              <a:rPr lang="en-US" altLang="ko-KR" sz="2400" dirty="0" err="1">
                <a:solidFill>
                  <a:schemeClr val="bg1"/>
                </a:solidFill>
              </a:rPr>
              <a:t>prototxt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smtClean="0">
                <a:solidFill>
                  <a:schemeClr val="bg1"/>
                </a:solidFill>
              </a:rPr>
              <a:t>*.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caffemodel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2400" dirty="0" err="1" smtClean="0">
                <a:solidFill>
                  <a:schemeClr val="bg1"/>
                </a:solidFill>
              </a:rPr>
              <a:t>OpenVINO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에서 </a:t>
            </a:r>
            <a:r>
              <a:rPr lang="en-US" altLang="ko-KR" sz="2400" dirty="0" smtClean="0">
                <a:solidFill>
                  <a:schemeClr val="bg1"/>
                </a:solidFill>
              </a:rPr>
              <a:t>Python</a:t>
            </a:r>
            <a:r>
              <a:rPr lang="ko-KR" altLang="en-US" sz="2400" dirty="0" smtClean="0">
                <a:solidFill>
                  <a:schemeClr val="bg1"/>
                </a:solidFill>
              </a:rPr>
              <a:t>을 이용해서 모델을 컨버젼 하기 </a:t>
            </a:r>
            <a:r>
              <a:rPr lang="en-US" altLang="ko-KR" sz="2400" dirty="0" smtClean="0">
                <a:solidFill>
                  <a:schemeClr val="bg1"/>
                </a:solidFill>
              </a:rPr>
              <a:t>-- *.bin, *.xml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입력 데이터 위치 확인 하기</a:t>
            </a:r>
            <a:r>
              <a:rPr lang="en-US" altLang="ko-KR" sz="2400" dirty="0" smtClean="0">
                <a:solidFill>
                  <a:schemeClr val="bg1"/>
                </a:solidFill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</a:rPr>
              <a:t>이미지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동영상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카메라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사용할 </a:t>
            </a:r>
            <a:r>
              <a:rPr lang="en-US" altLang="ko-KR" sz="2400" dirty="0" smtClean="0">
                <a:solidFill>
                  <a:schemeClr val="bg1"/>
                </a:solidFill>
              </a:rPr>
              <a:t>HW </a:t>
            </a:r>
            <a:r>
              <a:rPr lang="ko-KR" altLang="en-US" sz="2400" dirty="0" smtClean="0">
                <a:solidFill>
                  <a:schemeClr val="bg1"/>
                </a:solidFill>
              </a:rPr>
              <a:t>을 선택하기 </a:t>
            </a:r>
            <a:r>
              <a:rPr lang="en-US" altLang="ko-KR" sz="2400" dirty="0" smtClean="0">
                <a:solidFill>
                  <a:schemeClr val="bg1"/>
                </a:solidFill>
              </a:rPr>
              <a:t>– CPU, GPU,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Movidius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입력 데이터를 가공하기 </a:t>
            </a:r>
            <a:r>
              <a:rPr lang="en-US" altLang="ko-KR" sz="2400" dirty="0" smtClean="0">
                <a:solidFill>
                  <a:schemeClr val="bg1"/>
                </a:solidFill>
              </a:rPr>
              <a:t>– Decode, Re-size,  Color conversion 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인퍼런스 </a:t>
            </a:r>
            <a:r>
              <a:rPr lang="en-US" altLang="ko-KR" sz="2400" dirty="0" smtClean="0">
                <a:solidFill>
                  <a:schemeClr val="bg1"/>
                </a:solidFill>
              </a:rPr>
              <a:t>-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OpenVINO</a:t>
            </a:r>
            <a:r>
              <a:rPr lang="en-US" altLang="ko-KR" sz="2400" dirty="0" smtClean="0">
                <a:solidFill>
                  <a:schemeClr val="bg1"/>
                </a:solidFill>
              </a:rPr>
              <a:t> or Streamer – Image classification, Object Detection. 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데이터 출력 </a:t>
            </a:r>
            <a:r>
              <a:rPr lang="en-US" altLang="ko-KR" sz="2400" dirty="0" smtClean="0">
                <a:solidFill>
                  <a:schemeClr val="bg1"/>
                </a:solidFill>
              </a:rPr>
              <a:t>-  Boxing, Encoding 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</a:rPr>
              <a:t>실행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결과물 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770020" y="2454442"/>
            <a:ext cx="10953551" cy="361674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941442" y="5701859"/>
            <a:ext cx="1509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000"/>
                </a:solidFill>
              </a:rPr>
              <a:t>코딩하기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7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464" y="2014225"/>
            <a:ext cx="6858000" cy="2190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4862" y="4371132"/>
            <a:ext cx="1292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.caffemodel</a:t>
            </a:r>
          </a:p>
          <a:p>
            <a:r>
              <a:rPr lang="en-US" dirty="0"/>
              <a:t>.prototxt</a:t>
            </a:r>
          </a:p>
        </p:txBody>
      </p:sp>
      <p:sp>
        <p:nvSpPr>
          <p:cNvPr id="8" name="Down Arrow 7"/>
          <p:cNvSpPr/>
          <p:nvPr/>
        </p:nvSpPr>
        <p:spPr>
          <a:xfrm rot="10800000">
            <a:off x="5406197" y="4371132"/>
            <a:ext cx="372533" cy="524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9486" y="2768111"/>
            <a:ext cx="1416755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87105" y="1400875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/>
              <a:t>Inference Engine</a:t>
            </a:r>
            <a:r>
              <a:rPr lang="ko-KR" altLang="en-US" sz="2000" b="1" dirty="0">
                <a:solidFill>
                  <a:srgbClr val="FF0000"/>
                </a:solidFill>
              </a:rPr>
              <a:t>이 원하는 포맷으로 </a:t>
            </a:r>
            <a:r>
              <a:rPr lang="en-US" altLang="ko-KR" sz="2000" b="1" dirty="0">
                <a:solidFill>
                  <a:srgbClr val="FF0000"/>
                </a:solidFill>
              </a:rPr>
              <a:t>Network </a:t>
            </a:r>
            <a:r>
              <a:rPr lang="ko-KR" altLang="en-US" sz="2000" b="1" dirty="0">
                <a:solidFill>
                  <a:srgbClr val="FF0000"/>
                </a:solidFill>
              </a:rPr>
              <a:t>모델과 가중치 정보를 전환한다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0999" y="5519748"/>
            <a:ext cx="10490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Deep Learning Framework</a:t>
            </a:r>
            <a:r>
              <a:rPr lang="ko-KR" altLang="en-US" sz="2000" b="1" dirty="0">
                <a:solidFill>
                  <a:schemeClr val="accent5"/>
                </a:solidFill>
              </a:rPr>
              <a:t>으로 어떤 것을 선택하여 작업하더라도 </a:t>
            </a:r>
            <a:r>
              <a:rPr lang="en-US" altLang="ko-KR" sz="2000" b="1" dirty="0">
                <a:solidFill>
                  <a:schemeClr val="accent5"/>
                </a:solidFill>
              </a:rPr>
              <a:t>OpenVINO</a:t>
            </a:r>
            <a:r>
              <a:rPr lang="ko-KR" altLang="en-US" sz="2000" b="1" dirty="0">
                <a:solidFill>
                  <a:schemeClr val="accent5"/>
                </a:solidFill>
              </a:rPr>
              <a:t>를 사용하여 </a:t>
            </a:r>
            <a:r>
              <a:rPr lang="en-US" altLang="ko-KR" sz="2000" b="1" dirty="0">
                <a:solidFill>
                  <a:schemeClr val="accent5"/>
                </a:solidFill>
              </a:rPr>
              <a:t>Inference </a:t>
            </a:r>
            <a:r>
              <a:rPr lang="ko-KR" altLang="en-US" sz="2000" b="1" dirty="0">
                <a:solidFill>
                  <a:schemeClr val="accent5"/>
                </a:solidFill>
              </a:rPr>
              <a:t>작업을 하기 </a:t>
            </a:r>
            <a:r>
              <a:rPr lang="ko-KR" altLang="en-US" sz="2000" b="1" dirty="0" smtClean="0">
                <a:solidFill>
                  <a:schemeClr val="accent5"/>
                </a:solidFill>
              </a:rPr>
              <a:t>위해서는 반드시 </a:t>
            </a:r>
            <a:r>
              <a:rPr lang="en-US" altLang="ko-KR" sz="2000" b="1" dirty="0">
                <a:solidFill>
                  <a:schemeClr val="accent5"/>
                </a:solidFill>
              </a:rPr>
              <a:t>Inference Engine</a:t>
            </a:r>
            <a:r>
              <a:rPr lang="ko-KR" altLang="en-US" sz="2000" b="1" dirty="0">
                <a:solidFill>
                  <a:schemeClr val="accent5"/>
                </a:solidFill>
              </a:rPr>
              <a:t>이 원하는 </a:t>
            </a:r>
            <a:r>
              <a:rPr lang="en-US" altLang="ko-KR" sz="2000" b="1" dirty="0">
                <a:solidFill>
                  <a:schemeClr val="accent5"/>
                </a:solidFill>
              </a:rPr>
              <a:t>Format</a:t>
            </a:r>
            <a:r>
              <a:rPr lang="ko-KR" altLang="en-US" sz="2000" b="1" dirty="0">
                <a:solidFill>
                  <a:schemeClr val="accent5"/>
                </a:solidFill>
              </a:rPr>
              <a:t>으로 바꿔줘야 한다</a:t>
            </a:r>
            <a:r>
              <a:rPr lang="en-US" altLang="ko-KR" sz="2000" b="1" dirty="0">
                <a:solidFill>
                  <a:schemeClr val="accent5"/>
                </a:solidFill>
              </a:rPr>
              <a:t>.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9486" y="4324965"/>
            <a:ext cx="288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dirty="0"/>
              <a:t>ntermediate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dirty="0"/>
              <a:t>epresentation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" y="617042"/>
            <a:ext cx="267746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2. </a:t>
            </a:r>
            <a:r>
              <a:rPr lang="ko-KR" altLang="en-US" sz="2000" dirty="0"/>
              <a:t>모델 </a:t>
            </a:r>
            <a:r>
              <a:rPr lang="en-US" altLang="ko-KR" sz="2000" dirty="0"/>
              <a:t>Conversion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ko-KR" altLang="en-US" sz="3200" dirty="0"/>
              <a:t>의 </a:t>
            </a:r>
            <a:r>
              <a:rPr lang="en-US" altLang="ko-KR" sz="3200" dirty="0"/>
              <a:t>Deep Learning Toolkit</a:t>
            </a:r>
            <a:r>
              <a:rPr lang="ko-KR" altLang="en-US" sz="3200" dirty="0"/>
              <a:t>을 사용하여 </a:t>
            </a:r>
            <a:r>
              <a:rPr lang="en-US" altLang="ko-KR" sz="3200" dirty="0"/>
              <a:t>S/W </a:t>
            </a:r>
            <a:r>
              <a:rPr lang="ko-KR" altLang="en-US" sz="3200" dirty="0"/>
              <a:t>구현하기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15908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21190" y="2630296"/>
            <a:ext cx="1502228" cy="7422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Labels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0882" y="4232534"/>
            <a:ext cx="2458193" cy="10094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Tool Kit</a:t>
            </a:r>
          </a:p>
        </p:txBody>
      </p:sp>
      <p:sp>
        <p:nvSpPr>
          <p:cNvPr id="6" name="Oval 5"/>
          <p:cNvSpPr/>
          <p:nvPr/>
        </p:nvSpPr>
        <p:spPr>
          <a:xfrm>
            <a:off x="1121190" y="3081514"/>
            <a:ext cx="1502228" cy="7422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  <a:r>
              <a:rPr lang="ko-KR" altLang="en-US" dirty="0"/>
              <a:t>모델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476461" y="3041457"/>
            <a:ext cx="1502228" cy="7422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가중치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1812926" y="3874192"/>
            <a:ext cx="192974" cy="3265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3131088" y="3844814"/>
            <a:ext cx="192974" cy="3265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150439" y="5434700"/>
            <a:ext cx="1074927" cy="52762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Labels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43805" y="5350192"/>
            <a:ext cx="2817090" cy="71403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12" name="Oval 11"/>
          <p:cNvSpPr/>
          <p:nvPr/>
        </p:nvSpPr>
        <p:spPr>
          <a:xfrm>
            <a:off x="6842703" y="2179670"/>
            <a:ext cx="1204839" cy="5540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Network </a:t>
            </a:r>
            <a:r>
              <a:rPr lang="ko-KR" altLang="en-US" sz="1400" dirty="0"/>
              <a:t>모델</a:t>
            </a:r>
            <a:endParaRPr lang="en-US" sz="1400" dirty="0"/>
          </a:p>
        </p:txBody>
      </p:sp>
      <p:sp>
        <p:nvSpPr>
          <p:cNvPr id="13" name="Oval 12"/>
          <p:cNvSpPr/>
          <p:nvPr/>
        </p:nvSpPr>
        <p:spPr>
          <a:xfrm>
            <a:off x="8328677" y="2175906"/>
            <a:ext cx="1052523" cy="5615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가중치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742532" y="3152484"/>
            <a:ext cx="2818362" cy="8064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Optimizer</a:t>
            </a:r>
          </a:p>
        </p:txBody>
      </p:sp>
      <p:sp>
        <p:nvSpPr>
          <p:cNvPr id="15" name="Oval 14"/>
          <p:cNvSpPr/>
          <p:nvPr/>
        </p:nvSpPr>
        <p:spPr>
          <a:xfrm>
            <a:off x="6777543" y="4394165"/>
            <a:ext cx="1374807" cy="52548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Network </a:t>
            </a:r>
            <a:r>
              <a:rPr lang="ko-KR" altLang="en-US" sz="1400" dirty="0"/>
              <a:t>모델</a:t>
            </a:r>
            <a:r>
              <a:rPr lang="en-US" altLang="ko-KR" sz="1400" dirty="0"/>
              <a:t>(.xml)</a:t>
            </a:r>
            <a:endParaRPr lang="en-US" sz="1400" dirty="0"/>
          </a:p>
        </p:txBody>
      </p:sp>
      <p:sp>
        <p:nvSpPr>
          <p:cNvPr id="16" name="Oval 15"/>
          <p:cNvSpPr/>
          <p:nvPr/>
        </p:nvSpPr>
        <p:spPr>
          <a:xfrm>
            <a:off x="8253157" y="4378341"/>
            <a:ext cx="1203566" cy="53521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가중치</a:t>
            </a:r>
            <a:endParaRPr lang="en-US" altLang="ko-KR" sz="1400" dirty="0"/>
          </a:p>
          <a:p>
            <a:pPr algn="ctr"/>
            <a:r>
              <a:rPr lang="en-US" altLang="ko-KR" sz="1400" dirty="0"/>
              <a:t>(.bin)</a:t>
            </a:r>
            <a:endParaRPr lang="en-US" sz="1400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9665317" y="5609449"/>
            <a:ext cx="308306" cy="178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396472" y="5001160"/>
            <a:ext cx="192974" cy="3265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8756324" y="5001160"/>
            <a:ext cx="197231" cy="321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819470" y="447224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 files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7396472" y="4012560"/>
            <a:ext cx="192974" cy="3265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8756324" y="4012560"/>
            <a:ext cx="197231" cy="321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7396472" y="2798501"/>
            <a:ext cx="192974" cy="3265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756324" y="2798501"/>
            <a:ext cx="197231" cy="321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898241" y="3198515"/>
            <a:ext cx="2673752" cy="10022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898241" y="5241936"/>
            <a:ext cx="2668748" cy="7781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034935" y="1987550"/>
            <a:ext cx="4749971" cy="3013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42353" y="2032921"/>
            <a:ext cx="88934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Off-line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666721" y="4334180"/>
            <a:ext cx="5731876" cy="22064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66721" y="6132291"/>
            <a:ext cx="105349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Run-time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47291" y="1991240"/>
            <a:ext cx="18453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Original Concept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05990" y="1482704"/>
            <a:ext cx="18453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Real Integration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38" name="TextBox 37"/>
          <p:cNvSpPr txBox="1"/>
          <p:nvPr/>
        </p:nvSpPr>
        <p:spPr>
          <a:xfrm>
            <a:off x="1" y="617042"/>
            <a:ext cx="267746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2. </a:t>
            </a:r>
            <a:r>
              <a:rPr lang="ko-KR" altLang="en-US" sz="2000" dirty="0"/>
              <a:t>모델 </a:t>
            </a:r>
            <a:r>
              <a:rPr lang="en-US" altLang="ko-KR" sz="2000" dirty="0"/>
              <a:t>Conversion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ko-KR" altLang="en-US" sz="3200" dirty="0"/>
              <a:t>의 </a:t>
            </a:r>
            <a:r>
              <a:rPr lang="en-US" altLang="ko-KR" sz="3200" dirty="0"/>
              <a:t>Deep Learning Toolkit</a:t>
            </a:r>
            <a:r>
              <a:rPr lang="ko-KR" altLang="en-US" sz="3200" dirty="0"/>
              <a:t>을 사용하여 </a:t>
            </a:r>
            <a:r>
              <a:rPr lang="en-US" altLang="ko-KR" sz="3200" dirty="0"/>
              <a:t>S/W </a:t>
            </a:r>
            <a:r>
              <a:rPr lang="ko-KR" altLang="en-US" sz="3200" dirty="0"/>
              <a:t>구현하기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2216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0492" y="1738311"/>
            <a:ext cx="10871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/</a:t>
            </a:r>
            <a:r>
              <a:rPr lang="en-US" altLang="ko-KR" sz="2400" dirty="0"/>
              <a:t>home/intel/</a:t>
            </a:r>
            <a:r>
              <a:rPr lang="en-US" altLang="ko-KR" sz="2400" dirty="0" err="1"/>
              <a:t>my_model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의 위치에  </a:t>
            </a:r>
            <a:r>
              <a:rPr lang="en-US" altLang="ko-KR" sz="2400" dirty="0" err="1" smtClean="0"/>
              <a:t>Caffe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로 트레이닝을 해서 만들어진 모델 </a:t>
            </a:r>
            <a:r>
              <a:rPr lang="en-US" altLang="ko-KR" sz="2400" dirty="0" err="1" smtClean="0"/>
              <a:t>test</a:t>
            </a:r>
            <a:r>
              <a:rPr lang="en-US" sz="2400" dirty="0" err="1" smtClean="0"/>
              <a:t>.caffemodel</a:t>
            </a:r>
            <a:r>
              <a:rPr lang="ko-KR" altLang="en-US" sz="2400" dirty="0"/>
              <a:t>과 </a:t>
            </a:r>
            <a:r>
              <a:rPr lang="en-US" altLang="ko-KR" sz="2400" dirty="0"/>
              <a:t>test.prototxt</a:t>
            </a:r>
            <a:r>
              <a:rPr lang="ko-KR" altLang="en-US" sz="2400" dirty="0"/>
              <a:t>가 </a:t>
            </a:r>
            <a:r>
              <a:rPr lang="ko-KR" altLang="en-US" sz="2400" dirty="0" smtClean="0"/>
              <a:t>있다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5424" y="3174032"/>
            <a:ext cx="11486707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/opt/intel/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computer_vision_sdk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model_optimizer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python3 mo.py --input_model ~/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test.caffemodel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--output_dir ~/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my_model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676" y="4301976"/>
            <a:ext cx="1096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모델 </a:t>
            </a:r>
            <a:r>
              <a:rPr lang="ko-KR" altLang="en-US" sz="2000" dirty="0"/>
              <a:t>전환이 성공적으로 </a:t>
            </a:r>
            <a:r>
              <a:rPr lang="ko-KR" altLang="en-US" sz="2000" dirty="0" smtClean="0"/>
              <a:t>이루어 졌다면 </a:t>
            </a:r>
            <a:endParaRPr lang="en-US" altLang="ko-KR" sz="2000" dirty="0" smtClean="0"/>
          </a:p>
          <a:p>
            <a:r>
              <a:rPr lang="ko-KR" altLang="en-US" sz="2000" dirty="0" smtClean="0"/>
              <a:t> </a:t>
            </a:r>
            <a:r>
              <a:rPr lang="en-US" altLang="ko-KR" sz="2000" dirty="0"/>
              <a:t>~/</a:t>
            </a:r>
            <a:r>
              <a:rPr lang="en-US" altLang="ko-KR" sz="2000" dirty="0" err="1"/>
              <a:t>my_model</a:t>
            </a:r>
            <a:r>
              <a:rPr lang="en-US" altLang="ko-KR" sz="2000" dirty="0"/>
              <a:t> </a:t>
            </a:r>
            <a:r>
              <a:rPr lang="ko-KR" altLang="en-US" sz="2000" dirty="0"/>
              <a:t>폴더에 </a:t>
            </a:r>
            <a:r>
              <a:rPr lang="en-US" altLang="ko-KR" sz="2000" dirty="0"/>
              <a:t>test.xml, </a:t>
            </a:r>
            <a:r>
              <a:rPr lang="en-US" altLang="ko-KR" sz="2000" dirty="0" err="1"/>
              <a:t>test.bin</a:t>
            </a:r>
            <a:r>
              <a:rPr lang="en-US" altLang="ko-KR" sz="2000" dirty="0"/>
              <a:t> file</a:t>
            </a:r>
            <a:r>
              <a:rPr lang="ko-KR" altLang="en-US" sz="2000" dirty="0"/>
              <a:t>들이 생성된다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" y="617042"/>
            <a:ext cx="267746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2. </a:t>
            </a:r>
            <a:r>
              <a:rPr lang="ko-KR" altLang="en-US" sz="2000" dirty="0"/>
              <a:t>모델 </a:t>
            </a:r>
            <a:r>
              <a:rPr lang="en-US" altLang="ko-KR" sz="2000" dirty="0"/>
              <a:t>Conversion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ko-KR" altLang="en-US" sz="3200" dirty="0"/>
              <a:t>의 </a:t>
            </a:r>
            <a:r>
              <a:rPr lang="en-US" altLang="ko-KR" sz="3200" dirty="0"/>
              <a:t>Deep Learning Toolkit</a:t>
            </a:r>
            <a:r>
              <a:rPr lang="ko-KR" altLang="en-US" sz="3200" dirty="0"/>
              <a:t>을 사용하여 </a:t>
            </a:r>
            <a:r>
              <a:rPr lang="en-US" altLang="ko-KR" sz="3200" dirty="0"/>
              <a:t>S/W </a:t>
            </a:r>
            <a:r>
              <a:rPr lang="ko-KR" altLang="en-US" sz="3200" dirty="0"/>
              <a:t>구현하기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8205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304" y="1323830"/>
            <a:ext cx="88166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IR </a:t>
            </a:r>
            <a:r>
              <a:rPr lang="ko-KR" altLang="en-US" sz="2000" dirty="0"/>
              <a:t>파일 및 </a:t>
            </a:r>
            <a:r>
              <a:rPr lang="en-US" altLang="ko-KR" sz="2000" dirty="0"/>
              <a:t>input image </a:t>
            </a:r>
            <a:r>
              <a:rPr lang="ko-KR" altLang="en-US" sz="2000" dirty="0"/>
              <a:t>파일 확인하기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      </a:t>
            </a:r>
            <a:r>
              <a:rPr lang="ko-KR" altLang="en-US" sz="2000" dirty="0" smtClean="0"/>
              <a:t>여기에 </a:t>
            </a:r>
            <a:r>
              <a:rPr lang="en-US" altLang="ko-KR" sz="2000" dirty="0"/>
              <a:t>IR </a:t>
            </a:r>
            <a:r>
              <a:rPr lang="ko-KR" altLang="en-US" sz="2000" dirty="0"/>
              <a:t>파일과 </a:t>
            </a:r>
            <a:r>
              <a:rPr lang="en-US" altLang="ko-KR" sz="2000" dirty="0"/>
              <a:t>test</a:t>
            </a:r>
            <a:r>
              <a:rPr lang="ko-KR" altLang="en-US" sz="2000" dirty="0"/>
              <a:t>할 </a:t>
            </a:r>
            <a:r>
              <a:rPr lang="en-US" altLang="ko-KR" sz="2000" dirty="0"/>
              <a:t>input image </a:t>
            </a:r>
            <a:r>
              <a:rPr lang="ko-KR" altLang="en-US" sz="2000" dirty="0"/>
              <a:t>파일이 있는지 확인 합니다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     (default: test.xml, </a:t>
            </a:r>
            <a:r>
              <a:rPr lang="en-US" altLang="ko-KR" sz="2000" dirty="0" err="1"/>
              <a:t>test.bin</a:t>
            </a:r>
            <a:r>
              <a:rPr lang="en-US" altLang="ko-KR" sz="2000" dirty="0"/>
              <a:t>, input.jpg)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69107" y="2077882"/>
            <a:ext cx="7599655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/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home/intel/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my_model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ls 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603857"/>
            <a:ext cx="271901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3.  </a:t>
            </a:r>
            <a:r>
              <a:rPr lang="ko-KR" altLang="en-US" sz="2000" dirty="0" smtClean="0"/>
              <a:t>입력 파일 위치 확인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5030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3320" y="1168930"/>
            <a:ext cx="249888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Inferencing </a:t>
            </a:r>
            <a:r>
              <a:rPr lang="ko-KR" altLang="en-US" dirty="0">
                <a:solidFill>
                  <a:prstClr val="black"/>
                </a:solidFill>
              </a:rPr>
              <a:t>코딩 흐름도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2628" y="1563142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선택한 </a:t>
            </a:r>
            <a:r>
              <a:rPr lang="en-US" altLang="ko-KR" sz="1600" dirty="0">
                <a:solidFill>
                  <a:prstClr val="black"/>
                </a:solidFill>
              </a:rPr>
              <a:t>Device</a:t>
            </a:r>
            <a:r>
              <a:rPr lang="ko-KR" altLang="en-US" sz="1600" dirty="0">
                <a:solidFill>
                  <a:prstClr val="black"/>
                </a:solidFill>
              </a:rPr>
              <a:t>의 </a:t>
            </a:r>
            <a:r>
              <a:rPr lang="en-US" sz="1600" dirty="0">
                <a:solidFill>
                  <a:prstClr val="black"/>
                </a:solidFill>
              </a:rPr>
              <a:t>Plugin </a:t>
            </a:r>
            <a:r>
              <a:rPr lang="ko-KR" altLang="en-US" sz="1600" dirty="0">
                <a:solidFill>
                  <a:prstClr val="black"/>
                </a:solidFill>
              </a:rPr>
              <a:t>가져오기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2627" y="2338387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IR</a:t>
            </a:r>
            <a:r>
              <a:rPr lang="ko-KR" altLang="en-US" sz="1600" dirty="0">
                <a:solidFill>
                  <a:prstClr val="black"/>
                </a:solidFill>
              </a:rPr>
              <a:t> 읽어들이기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2627" y="3113632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Batch</a:t>
            </a:r>
            <a:r>
              <a:rPr lang="ko-KR" altLang="en-US" sz="1600" dirty="0">
                <a:solidFill>
                  <a:prstClr val="black"/>
                </a:solidFill>
              </a:rPr>
              <a:t>크기를 지정하고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입</a:t>
            </a:r>
            <a:r>
              <a:rPr lang="en-US" altLang="ko-KR" sz="1600" dirty="0">
                <a:solidFill>
                  <a:prstClr val="black"/>
                </a:solidFill>
              </a:rPr>
              <a:t>/ </a:t>
            </a:r>
            <a:r>
              <a:rPr lang="ko-KR" altLang="en-US" sz="1600" dirty="0">
                <a:solidFill>
                  <a:prstClr val="black"/>
                </a:solidFill>
              </a:rPr>
              <a:t>출력 </a:t>
            </a:r>
            <a:r>
              <a:rPr lang="en-US" altLang="ko-KR" sz="1600" dirty="0">
                <a:solidFill>
                  <a:prstClr val="black"/>
                </a:solidFill>
              </a:rPr>
              <a:t>data</a:t>
            </a:r>
            <a:r>
              <a:rPr lang="ko-KR" altLang="en-US" sz="1600" dirty="0">
                <a:solidFill>
                  <a:prstClr val="black"/>
                </a:solidFill>
              </a:rPr>
              <a:t> 준비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627" y="4664122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입력영상을 </a:t>
            </a:r>
            <a:r>
              <a:rPr lang="en-US" altLang="ko-KR" sz="1600" dirty="0">
                <a:solidFill>
                  <a:prstClr val="black"/>
                </a:solidFill>
              </a:rPr>
              <a:t>Load</a:t>
            </a:r>
            <a:r>
              <a:rPr lang="ko-KR" altLang="en-US" sz="1600" dirty="0">
                <a:solidFill>
                  <a:prstClr val="black"/>
                </a:solidFill>
              </a:rPr>
              <a:t>하기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2627" y="3888877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IR</a:t>
            </a:r>
            <a:r>
              <a:rPr lang="ko-KR" altLang="en-US" sz="1600" dirty="0">
                <a:solidFill>
                  <a:prstClr val="black"/>
                </a:solidFill>
              </a:rPr>
              <a:t>을 </a:t>
            </a:r>
            <a:r>
              <a:rPr lang="en-US" sz="1600" dirty="0">
                <a:solidFill>
                  <a:prstClr val="black"/>
                </a:solidFill>
              </a:rPr>
              <a:t>Plugin</a:t>
            </a:r>
            <a:r>
              <a:rPr lang="ko-KR" altLang="en-US" sz="1600" dirty="0">
                <a:solidFill>
                  <a:prstClr val="black"/>
                </a:solidFill>
              </a:rPr>
              <a:t>에 </a:t>
            </a:r>
            <a:r>
              <a:rPr lang="en-US" altLang="ko-KR" sz="1600" dirty="0">
                <a:solidFill>
                  <a:prstClr val="black"/>
                </a:solidFill>
              </a:rPr>
              <a:t>Load</a:t>
            </a:r>
            <a:r>
              <a:rPr lang="ko-KR" altLang="en-US" sz="1600" dirty="0">
                <a:solidFill>
                  <a:prstClr val="black"/>
                </a:solidFill>
              </a:rPr>
              <a:t>하기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627" y="5439367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Infer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2627" y="6214612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</a:rPr>
              <a:t>Inference</a:t>
            </a:r>
            <a:r>
              <a:rPr lang="ko-KR" altLang="en-US" sz="1600" dirty="0">
                <a:solidFill>
                  <a:prstClr val="black"/>
                </a:solidFill>
              </a:rPr>
              <a:t>결과 표시하기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199107" y="2105536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2199106" y="2892289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2202021" y="3671178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2190732" y="4439135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190731" y="5218247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2190730" y="5993046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4003743" y="4863285"/>
            <a:ext cx="457200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52" name="Curved Left Arrow 51"/>
          <p:cNvSpPr/>
          <p:nvPr/>
        </p:nvSpPr>
        <p:spPr>
          <a:xfrm rot="10800000">
            <a:off x="205427" y="4863285"/>
            <a:ext cx="457200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985106" y="-418154"/>
            <a:ext cx="377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입력</a:t>
            </a:r>
            <a:r>
              <a:rPr lang="en-US" altLang="ko-KR" dirty="0">
                <a:solidFill>
                  <a:prstClr val="black"/>
                </a:solidFill>
              </a:rPr>
              <a:t>: Inferencing device, IR files, </a:t>
            </a:r>
            <a:r>
              <a:rPr lang="ko-KR" altLang="en-US" dirty="0">
                <a:solidFill>
                  <a:prstClr val="black"/>
                </a:solidFill>
              </a:rPr>
              <a:t>영상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" y="603857"/>
            <a:ext cx="1778051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4~7. </a:t>
            </a:r>
            <a:r>
              <a:rPr lang="ko-KR" altLang="en-US" sz="2000" dirty="0"/>
              <a:t>코딩 </a:t>
            </a:r>
            <a:r>
              <a:rPr lang="ko-KR" altLang="en-US" sz="2000" dirty="0" smtClean="0"/>
              <a:t>하기</a:t>
            </a:r>
            <a:endParaRPr lang="en-US" altLang="ko-KR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4852844" y="1044928"/>
            <a:ext cx="69811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/home/intel </a:t>
            </a:r>
            <a:r>
              <a:rPr lang="ko-KR" altLang="en-US" sz="2000" dirty="0"/>
              <a:t>에 </a:t>
            </a:r>
            <a:r>
              <a:rPr lang="en-US" altLang="ko-KR" sz="2000" dirty="0"/>
              <a:t>“sample” </a:t>
            </a:r>
            <a:r>
              <a:rPr lang="ko-KR" altLang="en-US" sz="2000" dirty="0"/>
              <a:t>폴더 생성하고 이동하기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/</a:t>
            </a:r>
            <a:r>
              <a:rPr lang="en-US" altLang="ko-KR" sz="2000" dirty="0"/>
              <a:t>home/intel/sample </a:t>
            </a:r>
            <a:r>
              <a:rPr lang="ko-KR" altLang="en-US" sz="2000" dirty="0"/>
              <a:t>에 </a:t>
            </a:r>
            <a:r>
              <a:rPr lang="en-US" altLang="ko-KR" sz="2000" dirty="0"/>
              <a:t>“main.cpp” </a:t>
            </a:r>
            <a:r>
              <a:rPr lang="ko-KR" altLang="en-US" sz="2000" dirty="0"/>
              <a:t>파일 생성하기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main.cpp</a:t>
            </a:r>
            <a:r>
              <a:rPr lang="ko-KR" altLang="en-US" sz="2000" dirty="0"/>
              <a:t>에 기본 </a:t>
            </a:r>
            <a:r>
              <a:rPr lang="en-US" altLang="ko-KR" sz="2000" dirty="0"/>
              <a:t>main frame </a:t>
            </a:r>
            <a:r>
              <a:rPr lang="ko-KR" altLang="en-US" sz="2000" dirty="0" smtClean="0"/>
              <a:t>입력하기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코드을 입력후 저장하고 종료하고 콘솔로 이동</a:t>
            </a:r>
            <a:r>
              <a:rPr lang="en-US" altLang="ko-KR" sz="2000" dirty="0" smtClean="0"/>
              <a:t>.  </a:t>
            </a:r>
            <a:endParaRPr lang="en-US" altLang="ko-KR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4962911" y="1449740"/>
            <a:ext cx="6701005" cy="707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/home/intel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mkdir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sample; cd sample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954309" y="2965847"/>
            <a:ext cx="670100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gedit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main.cpp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54308" y="4207930"/>
            <a:ext cx="6701005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main(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argc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, char *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[]) {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코드를 여기에 입력합니다</a:t>
            </a:r>
            <a:r>
              <a:rPr lang="en-US" altLang="ko-KR" sz="2000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 //home/intel/</a:t>
            </a:r>
            <a:r>
              <a:rPr lang="en-US" sz="2000" dirty="0" err="1" smtClean="0">
                <a:solidFill>
                  <a:srgbClr val="92D050"/>
                </a:solidFill>
                <a:latin typeface="Consolas" panose="020B0609020204030204" pitchFamily="49" charset="0"/>
              </a:rPr>
              <a:t>sample_code</a:t>
            </a:r>
            <a:r>
              <a:rPr lang="en-US" sz="20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/Inference.doc </a:t>
            </a:r>
            <a:r>
              <a:rPr lang="ko-KR" altLang="en-US" sz="20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참조</a:t>
            </a:r>
            <a:endParaRPr lang="en-US" sz="20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	return EXIT_SUCCESS;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7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627747" y="903533"/>
            <a:ext cx="1148033" cy="58993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/>
              <a:t>Labels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90014" y="2169521"/>
            <a:ext cx="1878601" cy="80231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24" name="Oval 23"/>
          <p:cNvSpPr/>
          <p:nvPr/>
        </p:nvSpPr>
        <p:spPr>
          <a:xfrm>
            <a:off x="4622121" y="1254642"/>
            <a:ext cx="1148033" cy="5899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Network </a:t>
            </a:r>
            <a:r>
              <a:rPr lang="ko-KR" altLang="en-US" sz="1100" dirty="0"/>
              <a:t>모델</a:t>
            </a:r>
            <a:r>
              <a:rPr lang="en-US" altLang="ko-KR" sz="1100" dirty="0"/>
              <a:t>(.xml)</a:t>
            </a:r>
            <a:endParaRPr lang="en-US" sz="1100" dirty="0"/>
          </a:p>
        </p:txBody>
      </p:sp>
      <p:sp>
        <p:nvSpPr>
          <p:cNvPr id="25" name="Oval 24"/>
          <p:cNvSpPr/>
          <p:nvPr/>
        </p:nvSpPr>
        <p:spPr>
          <a:xfrm>
            <a:off x="5657846" y="1222804"/>
            <a:ext cx="1148033" cy="58993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가중치 </a:t>
            </a:r>
            <a:r>
              <a:rPr lang="en-US" altLang="ko-KR" sz="1100" dirty="0"/>
              <a:t>(.bin)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3057721" y="2427336"/>
            <a:ext cx="1063587" cy="293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입력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4456841" y="2499412"/>
            <a:ext cx="235614" cy="14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5150759" y="1884696"/>
            <a:ext cx="147475" cy="259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6158125" y="1861345"/>
            <a:ext cx="147475" cy="259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34259" y="2423423"/>
            <a:ext cx="493939" cy="293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</a:t>
            </a:r>
            <a:endParaRPr lang="en-US" dirty="0"/>
          </a:p>
        </p:txBody>
      </p:sp>
      <p:pic>
        <p:nvPicPr>
          <p:cNvPr id="34" name="Picture 2" descr="Image result for intel cp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51" y="3836554"/>
            <a:ext cx="1033179" cy="104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857" y="3841355"/>
            <a:ext cx="1003375" cy="10435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204" y="3770967"/>
            <a:ext cx="520383" cy="12503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050" y="3898522"/>
            <a:ext cx="1949374" cy="98634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279288" y="5041718"/>
            <a:ext cx="438812" cy="293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74648" y="5036841"/>
            <a:ext cx="455963" cy="293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58417" y="5033851"/>
            <a:ext cx="799417" cy="293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Movidius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33788" y="5041718"/>
            <a:ext cx="525790" cy="293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FPGA</a:t>
            </a:r>
          </a:p>
        </p:txBody>
      </p:sp>
      <p:sp>
        <p:nvSpPr>
          <p:cNvPr id="43" name="Rectangle 42"/>
          <p:cNvSpPr/>
          <p:nvPr/>
        </p:nvSpPr>
        <p:spPr>
          <a:xfrm flipH="1">
            <a:off x="3590805" y="3389613"/>
            <a:ext cx="34939" cy="313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flipH="1">
            <a:off x="4755074" y="3398988"/>
            <a:ext cx="34939" cy="313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5734920" y="2992212"/>
            <a:ext cx="35233" cy="439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flipH="1">
            <a:off x="6123186" y="3398988"/>
            <a:ext cx="34939" cy="313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H="1">
            <a:off x="7795152" y="3398988"/>
            <a:ext cx="34939" cy="313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589515" y="3409963"/>
            <a:ext cx="4240576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Arrow 49"/>
          <p:cNvSpPr/>
          <p:nvPr/>
        </p:nvSpPr>
        <p:spPr>
          <a:xfrm>
            <a:off x="6798645" y="2501013"/>
            <a:ext cx="235614" cy="14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49811" y="5672448"/>
            <a:ext cx="10816628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cd /opt/intel/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computer_vision_sdk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inference_engine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/lib/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ubuntu_16.04/intel64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ls *.so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985106" y="-418154"/>
            <a:ext cx="377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Inferencing device, IR files, </a:t>
            </a:r>
            <a:r>
              <a:rPr lang="ko-KR" altLang="en-US" dirty="0"/>
              <a:t>영상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" y="617042"/>
            <a:ext cx="382188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4. </a:t>
            </a:r>
            <a:r>
              <a:rPr lang="ko-KR" altLang="en-US" sz="2000" dirty="0" smtClean="0"/>
              <a:t>사용할 </a:t>
            </a:r>
            <a:r>
              <a:rPr lang="en-US" altLang="ko-KR" sz="2000" dirty="0" smtClean="0"/>
              <a:t>HW </a:t>
            </a:r>
            <a:r>
              <a:rPr lang="ko-KR" altLang="en-US" sz="2000" dirty="0" smtClean="0"/>
              <a:t>선택</a:t>
            </a:r>
            <a:r>
              <a:rPr lang="en-US" altLang="ko-KR" sz="2000" dirty="0" smtClean="0"/>
              <a:t>/ Lib </a:t>
            </a:r>
            <a:r>
              <a:rPr lang="ko-KR" altLang="en-US" sz="2000" dirty="0" smtClean="0"/>
              <a:t>위치 확인</a:t>
            </a:r>
            <a:endParaRPr lang="en-US" altLang="ko-KR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ko-KR" altLang="en-US" sz="3200" dirty="0"/>
              <a:t>의 </a:t>
            </a:r>
            <a:r>
              <a:rPr lang="en-US" altLang="ko-KR" sz="3200" dirty="0"/>
              <a:t>Deep Learning Toolkit</a:t>
            </a:r>
            <a:r>
              <a:rPr lang="ko-KR" altLang="en-US" sz="3200" dirty="0"/>
              <a:t>을 사용하여 </a:t>
            </a:r>
            <a:r>
              <a:rPr lang="en-US" altLang="ko-KR" sz="3200" dirty="0"/>
              <a:t>S/W </a:t>
            </a:r>
            <a:r>
              <a:rPr lang="ko-KR" altLang="en-US" sz="3200" dirty="0"/>
              <a:t>구현하기</a:t>
            </a:r>
            <a:endParaRPr lang="en-US" altLang="ko-KR" sz="3200" dirty="0"/>
          </a:p>
        </p:txBody>
      </p:sp>
      <p:sp>
        <p:nvSpPr>
          <p:cNvPr id="4" name="Rounded Rectangle 3"/>
          <p:cNvSpPr/>
          <p:nvPr/>
        </p:nvSpPr>
        <p:spPr>
          <a:xfrm>
            <a:off x="2311664" y="3211982"/>
            <a:ext cx="7145079" cy="2332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8994" y="1373299"/>
            <a:ext cx="4079488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선택한 </a:t>
            </a:r>
            <a:r>
              <a:rPr lang="en-US" altLang="ko-KR" dirty="0">
                <a:solidFill>
                  <a:schemeClr val="tx1"/>
                </a:solidFill>
              </a:rPr>
              <a:t>Device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dirty="0">
                <a:solidFill>
                  <a:schemeClr val="tx1"/>
                </a:solidFill>
              </a:rPr>
              <a:t>Plugin </a:t>
            </a:r>
            <a:r>
              <a:rPr lang="ko-KR" altLang="en-US" dirty="0">
                <a:solidFill>
                  <a:schemeClr val="tx1"/>
                </a:solidFill>
              </a:rPr>
              <a:t>가져오기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244009" y="2508579"/>
            <a:ext cx="10515599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// ---------------------Load A Plugin for Inference </a:t>
            </a:r>
            <a:r>
              <a:rPr lang="en-US" sz="20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Engine-----------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InferenceEngine::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PluginDispatcher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dispatcher({""});</a:t>
            </a: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InferencePlugin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plugin(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dispatcher.getSuitablePlugin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TargetDevice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eCPU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));</a:t>
            </a:r>
          </a:p>
        </p:txBody>
      </p:sp>
      <p:cxnSp>
        <p:nvCxnSpPr>
          <p:cNvPr id="4" name="Curved Connector 3"/>
          <p:cNvCxnSpPr/>
          <p:nvPr/>
        </p:nvCxnSpPr>
        <p:spPr>
          <a:xfrm rot="10800000" flipV="1">
            <a:off x="9420448" y="3589020"/>
            <a:ext cx="491197" cy="29792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22930" y="3851452"/>
            <a:ext cx="440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CPU</a:t>
            </a:r>
            <a:r>
              <a:rPr lang="ko-KR" altLang="en-US" sz="2000" dirty="0"/>
              <a:t>를 사용하여 </a:t>
            </a:r>
            <a:r>
              <a:rPr lang="en-US" altLang="ko-KR" sz="2000" dirty="0"/>
              <a:t>Inference</a:t>
            </a:r>
            <a:r>
              <a:rPr lang="ko-KR" altLang="en-US" sz="2000" dirty="0"/>
              <a:t>를 수행한다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cxnSp>
        <p:nvCxnSpPr>
          <p:cNvPr id="15" name="Curved Connector 14"/>
          <p:cNvCxnSpPr/>
          <p:nvPr/>
        </p:nvCxnSpPr>
        <p:spPr>
          <a:xfrm rot="16200000" flipH="1">
            <a:off x="3749095" y="3595666"/>
            <a:ext cx="362701" cy="219853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34247" y="3886942"/>
            <a:ext cx="4089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libMKLDNNPlugin.so </a:t>
            </a:r>
            <a:r>
              <a:rPr lang="ko-KR" altLang="en-US" sz="2000" dirty="0"/>
              <a:t>를 </a:t>
            </a:r>
            <a:r>
              <a:rPr lang="en-US" altLang="ko-KR" sz="2000" dirty="0"/>
              <a:t>Loading</a:t>
            </a:r>
            <a:r>
              <a:rPr lang="ko-KR" altLang="en-US" sz="2000" dirty="0"/>
              <a:t>한다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cxnSp>
        <p:nvCxnSpPr>
          <p:cNvPr id="17" name="Curved Connector 16"/>
          <p:cNvCxnSpPr/>
          <p:nvPr/>
        </p:nvCxnSpPr>
        <p:spPr>
          <a:xfrm rot="5400000">
            <a:off x="7735881" y="2004961"/>
            <a:ext cx="1056352" cy="86675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28930" y="1202275"/>
            <a:ext cx="6572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Plugin</a:t>
            </a:r>
            <a:r>
              <a:rPr lang="ko-KR" altLang="en-US" sz="2000" dirty="0"/>
              <a:t>들이 위치한 폴더를 입력한다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프로그램 시작전에 </a:t>
            </a:r>
            <a:r>
              <a:rPr lang="en-US" altLang="ko-KR" sz="2000" dirty="0"/>
              <a:t>setupvars.sh</a:t>
            </a:r>
            <a:r>
              <a:rPr lang="ko-KR" altLang="en-US" sz="2000" dirty="0"/>
              <a:t>를 실행하면 </a:t>
            </a:r>
            <a:r>
              <a:rPr lang="en-US" altLang="ko-KR" sz="2000" dirty="0"/>
              <a:t>“”</a:t>
            </a:r>
            <a:r>
              <a:rPr lang="ko-KR" altLang="en-US" sz="2000" dirty="0"/>
              <a:t>도 </a:t>
            </a:r>
            <a:r>
              <a:rPr lang="en-US" altLang="ko-KR" sz="2000" dirty="0"/>
              <a:t>OK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" y="603857"/>
            <a:ext cx="525496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4~7. </a:t>
            </a:r>
            <a:r>
              <a:rPr lang="ko-KR" altLang="en-US" sz="2000" dirty="0" smtClean="0"/>
              <a:t>코딩 설명</a:t>
            </a:r>
            <a:r>
              <a:rPr lang="en-US" altLang="ko-KR" sz="2000" dirty="0" smtClean="0"/>
              <a:t>(main.cpp</a:t>
            </a:r>
            <a:r>
              <a:rPr lang="ko-KR" altLang="en-US" sz="2000" dirty="0" smtClean="0"/>
              <a:t>안에 있는 내용 설명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48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7555" y="1435546"/>
            <a:ext cx="3849701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선택한 </a:t>
            </a:r>
            <a:r>
              <a:rPr lang="en-US" altLang="ko-KR" sz="2000" dirty="0">
                <a:solidFill>
                  <a:schemeClr val="tx1"/>
                </a:solidFill>
              </a:rPr>
              <a:t>Device</a:t>
            </a:r>
            <a:r>
              <a:rPr lang="ko-KR" altLang="en-US" sz="2000" dirty="0">
                <a:solidFill>
                  <a:schemeClr val="tx1"/>
                </a:solidFill>
              </a:rPr>
              <a:t>의 </a:t>
            </a:r>
            <a:r>
              <a:rPr lang="en-US" sz="2000" dirty="0">
                <a:solidFill>
                  <a:schemeClr val="tx1"/>
                </a:solidFill>
              </a:rPr>
              <a:t>Plugin </a:t>
            </a:r>
            <a:r>
              <a:rPr lang="ko-KR" altLang="en-US" sz="2000" dirty="0">
                <a:solidFill>
                  <a:schemeClr val="tx1"/>
                </a:solidFill>
              </a:rPr>
              <a:t>가져오기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0605" y="3097764"/>
            <a:ext cx="10994065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----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Load IR Generated by ModelOptimizer (.xml and .bin files</a:t>
            </a:r>
            <a:r>
              <a:rPr lang="en-US" sz="20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)----------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CNNNetReader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network_reader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network_reader.ReadNetwork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/home/intel/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/test.xml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");</a:t>
            </a: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network_reader.ReadWeights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/home/intel/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test.bin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");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7555" y="2210791"/>
            <a:ext cx="3849700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IR</a:t>
            </a:r>
            <a:r>
              <a:rPr lang="ko-KR" altLang="en-US" sz="2000" dirty="0">
                <a:solidFill>
                  <a:schemeClr val="tx1"/>
                </a:solidFill>
              </a:rPr>
              <a:t> 읽어들이기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26702" y="276469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7555" y="216753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" y="603857"/>
            <a:ext cx="525496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4~7. </a:t>
            </a:r>
            <a:r>
              <a:rPr lang="ko-KR" altLang="en-US" sz="2000" dirty="0" smtClean="0"/>
              <a:t>코딩 설명</a:t>
            </a:r>
            <a:r>
              <a:rPr lang="en-US" altLang="ko-KR" sz="2000" dirty="0" smtClean="0"/>
              <a:t>(main.cpp</a:t>
            </a:r>
            <a:r>
              <a:rPr lang="ko-KR" altLang="en-US" sz="2000" dirty="0" smtClean="0"/>
              <a:t>안에 있는 내용 설명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306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244278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Inferencing </a:t>
            </a:r>
            <a:r>
              <a:rPr lang="ko-KR" altLang="en-US" dirty="0"/>
              <a:t>코딩하기</a:t>
            </a:r>
            <a:endParaRPr lang="en-US" altLang="ko-KR" dirty="0"/>
          </a:p>
        </p:txBody>
      </p:sp>
      <p:sp>
        <p:nvSpPr>
          <p:cNvPr id="2" name="Rectangle 1"/>
          <p:cNvSpPr/>
          <p:nvPr/>
        </p:nvSpPr>
        <p:spPr>
          <a:xfrm>
            <a:off x="207676" y="1418587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선택한 </a:t>
            </a:r>
            <a:r>
              <a:rPr lang="en-US" altLang="ko-KR" sz="1400" dirty="0">
                <a:solidFill>
                  <a:schemeClr val="tx1"/>
                </a:solidFill>
              </a:rPr>
              <a:t>Device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sz="1400" dirty="0">
                <a:solidFill>
                  <a:schemeClr val="tx1"/>
                </a:solidFill>
              </a:rPr>
              <a:t>Plugin </a:t>
            </a:r>
            <a:r>
              <a:rPr lang="ko-KR" altLang="en-US" sz="1400" dirty="0">
                <a:solidFill>
                  <a:schemeClr val="tx1"/>
                </a:solidFill>
              </a:rPr>
              <a:t>가져오기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596828" y="3605095"/>
            <a:ext cx="10187624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----------------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Set batch size-</a:t>
            </a:r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----------------------------------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CNNNetwork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network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network_reader.getNetwork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network.setBatchSize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// ----------------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Prepare input blobs-</a:t>
            </a:r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-----------------------------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network.getInputsInfo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().begin()-&gt;second;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input_name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network.getInputsInfo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().begin()-&gt;first;</a:t>
            </a: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setPrecision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(Precision::U8);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// ----------------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Prepare output blobs-</a:t>
            </a:r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----------------------------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network.getOutputsInfo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().begin()-&gt;second;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output_name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network.getOutputsInfo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().begin()-&gt;first;</a:t>
            </a: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setPrecision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(Precision::FP32);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7675" y="2193832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 읽어들이기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26702" y="276469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7675" y="2969077"/>
            <a:ext cx="2980025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Batch</a:t>
            </a:r>
            <a:r>
              <a:rPr lang="ko-KR" altLang="en-US" sz="1400" dirty="0">
                <a:solidFill>
                  <a:schemeClr val="tx1"/>
                </a:solidFill>
              </a:rPr>
              <a:t>크기를 지정하고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 준비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29617" y="3543582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752112" y="1179654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450299" y="1326685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8876826" y="1535434"/>
            <a:ext cx="446076" cy="355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752112" y="230957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546787" y="2302373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25904" y="230957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08551" y="230957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452609" y="229418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49753" y="229418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62756" y="2301064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59900" y="229418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450299" y="2456606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8876826" y="2665355"/>
            <a:ext cx="446076" cy="355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74539" y="1483277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 = 1 </a:t>
            </a:r>
            <a:r>
              <a:rPr lang="ko-KR" altLang="en-US" dirty="0"/>
              <a:t>인 경우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674539" y="2426965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 = 4 </a:t>
            </a:r>
            <a:r>
              <a:rPr lang="ko-KR" altLang="en-US" dirty="0"/>
              <a:t>인 경우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36" name="Right Bracket 35"/>
          <p:cNvSpPr/>
          <p:nvPr/>
        </p:nvSpPr>
        <p:spPr>
          <a:xfrm rot="5400000">
            <a:off x="6979918" y="3052450"/>
            <a:ext cx="56708" cy="635263"/>
          </a:xfrm>
          <a:prstGeom prst="rightBracket">
            <a:avLst>
              <a:gd name="adj" fmla="val 8074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/>
          <p:cNvSpPr/>
          <p:nvPr/>
        </p:nvSpPr>
        <p:spPr>
          <a:xfrm rot="5400000">
            <a:off x="8262749" y="3069204"/>
            <a:ext cx="56708" cy="635263"/>
          </a:xfrm>
          <a:prstGeom prst="rightBracket">
            <a:avLst>
              <a:gd name="adj" fmla="val 8074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98818" y="1081985"/>
            <a:ext cx="295773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만약</a:t>
            </a:r>
            <a:r>
              <a:rPr lang="en-US" altLang="ko-KR" dirty="0">
                <a:solidFill>
                  <a:schemeClr val="accent5"/>
                </a:solidFill>
              </a:rPr>
              <a:t>,</a:t>
            </a:r>
            <a:r>
              <a:rPr lang="ko-KR" altLang="en-US" dirty="0">
                <a:solidFill>
                  <a:schemeClr val="accent5"/>
                </a:solidFill>
              </a:rPr>
              <a:t>입력 </a:t>
            </a:r>
            <a:r>
              <a:rPr lang="en-US" altLang="ko-KR" dirty="0">
                <a:solidFill>
                  <a:schemeClr val="accent5"/>
                </a:solidFill>
              </a:rPr>
              <a:t>data</a:t>
            </a:r>
            <a:r>
              <a:rPr lang="ko-KR" altLang="en-US" dirty="0">
                <a:solidFill>
                  <a:schemeClr val="accent5"/>
                </a:solidFill>
              </a:rPr>
              <a:t>가 </a:t>
            </a:r>
            <a:r>
              <a:rPr lang="en-US" altLang="ko-KR" dirty="0">
                <a:solidFill>
                  <a:schemeClr val="accent5"/>
                </a:solidFill>
              </a:rPr>
              <a:t>8</a:t>
            </a:r>
            <a:r>
              <a:rPr lang="ko-KR" altLang="en-US" dirty="0">
                <a:solidFill>
                  <a:schemeClr val="accent5"/>
                </a:solidFill>
              </a:rPr>
              <a:t>장이라면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42609" y="153004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총 </a:t>
            </a:r>
            <a:r>
              <a:rPr lang="en-US" altLang="ko-KR" dirty="0"/>
              <a:t>8</a:t>
            </a:r>
            <a:r>
              <a:rPr lang="ko-KR" altLang="en-US" dirty="0"/>
              <a:t>번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1142609" y="265196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" y="603857"/>
            <a:ext cx="525496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4~7. </a:t>
            </a:r>
            <a:r>
              <a:rPr lang="ko-KR" altLang="en-US" sz="2000" dirty="0" smtClean="0"/>
              <a:t>코딩 설명</a:t>
            </a:r>
            <a:r>
              <a:rPr lang="en-US" altLang="ko-KR" sz="2000" dirty="0" smtClean="0"/>
              <a:t>(main.cpp</a:t>
            </a:r>
            <a:r>
              <a:rPr lang="ko-KR" altLang="en-US" sz="2000" dirty="0" smtClean="0"/>
              <a:t>안에 있는 내용 설명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037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딥 러닝</a:t>
            </a:r>
            <a:r>
              <a:rPr lang="en-US" altLang="ko-KR" sz="3200" dirty="0"/>
              <a:t>(CNN) </a:t>
            </a:r>
            <a:r>
              <a:rPr lang="ko-KR" altLang="en-US" sz="3200" dirty="0"/>
              <a:t>기반의 </a:t>
            </a:r>
            <a:r>
              <a:rPr lang="en-US" altLang="ko-KR" sz="3200" dirty="0"/>
              <a:t>S/W</a:t>
            </a:r>
            <a:r>
              <a:rPr lang="ko-KR" altLang="en-US" sz="3200" dirty="0"/>
              <a:t>를 디자인하고 구현하고자 한다면 </a:t>
            </a:r>
            <a:r>
              <a:rPr lang="en-US" altLang="ko-KR" sz="3200" dirty="0"/>
              <a:t>... 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01633" y="1714444"/>
            <a:ext cx="4761256" cy="42780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914400" lvl="1" indent="-457200">
              <a:buAutoNum type="arabicPeriod"/>
            </a:pPr>
            <a:r>
              <a:rPr lang="en-US" altLang="ko-KR" sz="2400" dirty="0" smtClean="0">
                <a:solidFill>
                  <a:srgbClr val="0070C0"/>
                </a:solidFill>
              </a:rPr>
              <a:t>Framework </a:t>
            </a:r>
            <a:r>
              <a:rPr lang="ko-KR" altLang="en-US" sz="2400" dirty="0" smtClean="0">
                <a:solidFill>
                  <a:srgbClr val="0070C0"/>
                </a:solidFill>
              </a:rPr>
              <a:t>과 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sz="2400" dirty="0" smtClean="0">
                <a:solidFill>
                  <a:srgbClr val="0070C0"/>
                </a:solidFill>
              </a:rPr>
              <a:t>Network </a:t>
            </a:r>
            <a:r>
              <a:rPr lang="ko-KR" altLang="en-US" sz="2400" dirty="0">
                <a:solidFill>
                  <a:srgbClr val="0070C0"/>
                </a:solidFill>
              </a:rPr>
              <a:t>모델을 </a:t>
            </a:r>
            <a:r>
              <a:rPr lang="ko-KR" altLang="en-US" sz="2400" dirty="0" smtClean="0">
                <a:solidFill>
                  <a:srgbClr val="0070C0"/>
                </a:solidFill>
              </a:rPr>
              <a:t>선정한다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lvl="1"/>
            <a:r>
              <a:rPr lang="en-US" altLang="ko-KR" sz="2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Framework  - TF, </a:t>
            </a:r>
            <a:r>
              <a:rPr lang="en-US" altLang="ko-KR" sz="2000" dirty="0" err="1" smtClean="0"/>
              <a:t>Caffe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Mxnet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BigDL</a:t>
            </a:r>
            <a:r>
              <a:rPr lang="en-US" altLang="ko-KR" sz="2000" dirty="0" smtClean="0"/>
              <a:t>, CNTK….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Network topology – ResNet50, InceptionV3, </a:t>
            </a:r>
            <a:r>
              <a:rPr lang="en-US" altLang="ko-KR" sz="2000" dirty="0" err="1" smtClean="0"/>
              <a:t>MobileNet</a:t>
            </a:r>
            <a:r>
              <a:rPr lang="en-US" altLang="ko-KR" sz="2000" dirty="0" smtClean="0"/>
              <a:t>, SSD300….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Category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Image classification, </a:t>
            </a:r>
            <a:r>
              <a:rPr lang="en-US" altLang="ko-KR" sz="2000" dirty="0"/>
              <a:t>Object </a:t>
            </a:r>
            <a:r>
              <a:rPr lang="en-US" altLang="ko-KR" sz="2000" dirty="0" smtClean="0"/>
              <a:t>Detection, Image segmentation, Speech Recognition,…</a:t>
            </a:r>
            <a:endParaRPr lang="en-US" altLang="ko-KR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11" y="1140075"/>
            <a:ext cx="6218634" cy="20596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143" y="3396288"/>
            <a:ext cx="6955857" cy="34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244278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4. Inferencing </a:t>
            </a:r>
            <a:r>
              <a:rPr lang="ko-KR" altLang="en-US" dirty="0">
                <a:solidFill>
                  <a:prstClr val="black"/>
                </a:solidFill>
              </a:rPr>
              <a:t>코딩하기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7676" y="1418587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</a:rPr>
              <a:t>선택한 </a:t>
            </a:r>
            <a:r>
              <a:rPr lang="en-US" altLang="ko-KR" sz="1400" dirty="0">
                <a:solidFill>
                  <a:prstClr val="black"/>
                </a:solidFill>
              </a:rPr>
              <a:t>Device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sz="1400" dirty="0">
                <a:solidFill>
                  <a:prstClr val="black"/>
                </a:solidFill>
              </a:rPr>
              <a:t>Plugin </a:t>
            </a:r>
            <a:r>
              <a:rPr lang="ko-KR" altLang="en-US" sz="1400" dirty="0">
                <a:solidFill>
                  <a:prstClr val="black"/>
                </a:solidFill>
              </a:rPr>
              <a:t>가져오기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96828" y="3605095"/>
            <a:ext cx="10187624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AD47"/>
                </a:solidFill>
                <a:latin typeface="Consolas" panose="020B0609020204030204" pitchFamily="49" charset="0"/>
              </a:rPr>
              <a:t>// </a:t>
            </a:r>
            <a:r>
              <a:rPr lang="en-US" dirty="0" smtClean="0">
                <a:solidFill>
                  <a:srgbClr val="70AD47"/>
                </a:solidFill>
                <a:latin typeface="Consolas" panose="020B0609020204030204" pitchFamily="49" charset="0"/>
              </a:rPr>
              <a:t>----------------</a:t>
            </a:r>
            <a:r>
              <a:rPr lang="en-US" dirty="0">
                <a:solidFill>
                  <a:srgbClr val="70AD47"/>
                </a:solidFill>
                <a:latin typeface="Consolas" panose="020B0609020204030204" pitchFamily="49" charset="0"/>
              </a:rPr>
              <a:t>Set batch size-</a:t>
            </a:r>
            <a:r>
              <a:rPr lang="en-US" dirty="0" smtClean="0">
                <a:solidFill>
                  <a:srgbClr val="70AD47"/>
                </a:solidFill>
                <a:latin typeface="Consolas" panose="020B0609020204030204" pitchFamily="49" charset="0"/>
              </a:rPr>
              <a:t>----------------------------------</a:t>
            </a:r>
            <a:endParaRPr lang="en-US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CNNNetwork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network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network_reader.getNetwork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network.setBatchSize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en-US" dirty="0" smtClean="0">
                <a:solidFill>
                  <a:srgbClr val="70AD47"/>
                </a:solidFill>
                <a:latin typeface="Consolas" panose="020B0609020204030204" pitchFamily="49" charset="0"/>
              </a:rPr>
              <a:t>// ----------------</a:t>
            </a:r>
            <a:r>
              <a:rPr lang="en-US" dirty="0">
                <a:solidFill>
                  <a:srgbClr val="70AD47"/>
                </a:solidFill>
                <a:latin typeface="Consolas" panose="020B0609020204030204" pitchFamily="49" charset="0"/>
              </a:rPr>
              <a:t>Prepare input blobs-</a:t>
            </a:r>
            <a:r>
              <a:rPr lang="en-US" dirty="0" smtClean="0">
                <a:solidFill>
                  <a:srgbClr val="70AD47"/>
                </a:solidFill>
                <a:latin typeface="Consolas" panose="020B0609020204030204" pitchFamily="49" charset="0"/>
              </a:rPr>
              <a:t>-----------------------------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network.getInputsInfo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().begin()-&gt;second;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input_name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network.getInputsInfo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().begin()-&gt;first;</a:t>
            </a: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setPrecision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(Precision::U8);</a:t>
            </a:r>
          </a:p>
          <a:p>
            <a:r>
              <a:rPr lang="en-US" dirty="0" smtClean="0">
                <a:solidFill>
                  <a:srgbClr val="70AD47"/>
                </a:solidFill>
                <a:latin typeface="Consolas" panose="020B0609020204030204" pitchFamily="49" charset="0"/>
              </a:rPr>
              <a:t>// ----------------</a:t>
            </a:r>
            <a:r>
              <a:rPr lang="en-US" dirty="0">
                <a:solidFill>
                  <a:srgbClr val="70AD47"/>
                </a:solidFill>
                <a:latin typeface="Consolas" panose="020B0609020204030204" pitchFamily="49" charset="0"/>
              </a:rPr>
              <a:t>Prepare output blobs-</a:t>
            </a:r>
            <a:r>
              <a:rPr lang="en-US" dirty="0" smtClean="0">
                <a:solidFill>
                  <a:srgbClr val="70AD47"/>
                </a:solidFill>
                <a:latin typeface="Consolas" panose="020B0609020204030204" pitchFamily="49" charset="0"/>
              </a:rPr>
              <a:t>----------------------------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network.getOutputsInfo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().begin()-&gt;second;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output_name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network.getOutputsInfo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().begin()-&gt;first;</a:t>
            </a: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setPrecision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(Precision::FP32);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7675" y="2193832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IR</a:t>
            </a:r>
            <a:r>
              <a:rPr lang="ko-KR" altLang="en-US" sz="1400" dirty="0">
                <a:solidFill>
                  <a:prstClr val="black"/>
                </a:solidFill>
              </a:rPr>
              <a:t> 읽어들이기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26702" y="276469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675" y="2969077"/>
            <a:ext cx="2980025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Batch</a:t>
            </a:r>
            <a:r>
              <a:rPr lang="ko-KR" altLang="en-US" sz="1400" dirty="0">
                <a:solidFill>
                  <a:prstClr val="black"/>
                </a:solidFill>
              </a:rPr>
              <a:t>크기를 지정하고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algn="ctr"/>
            <a:r>
              <a:rPr lang="ko-KR" altLang="en-US" sz="1400" dirty="0">
                <a:solidFill>
                  <a:prstClr val="black"/>
                </a:solidFill>
              </a:rPr>
              <a:t>입</a:t>
            </a:r>
            <a:r>
              <a:rPr lang="en-US" altLang="ko-KR" sz="1400" dirty="0">
                <a:solidFill>
                  <a:prstClr val="black"/>
                </a:solidFill>
              </a:rPr>
              <a:t>/ </a:t>
            </a:r>
            <a:r>
              <a:rPr lang="ko-KR" altLang="en-US" sz="1400" dirty="0">
                <a:solidFill>
                  <a:prstClr val="black"/>
                </a:solidFill>
              </a:rPr>
              <a:t>출력 </a:t>
            </a:r>
            <a:r>
              <a:rPr lang="en-US" altLang="ko-KR" sz="1400" dirty="0">
                <a:solidFill>
                  <a:prstClr val="black"/>
                </a:solidFill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</a:rPr>
              <a:t> 준비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29617" y="3543582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52112" y="1179654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450299" y="1326685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Inference Engine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8876826" y="1535434"/>
            <a:ext cx="446076" cy="355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52112" y="230957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46787" y="2302373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25904" y="230957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08551" y="230957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52609" y="229418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49753" y="229418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62756" y="2301064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59900" y="229418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9450299" y="2456606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Inference Engine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8876826" y="2665355"/>
            <a:ext cx="446076" cy="355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74539" y="1483277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Batch Size = 1 </a:t>
            </a:r>
            <a:r>
              <a:rPr lang="ko-KR" altLang="en-US" dirty="0">
                <a:solidFill>
                  <a:prstClr val="black"/>
                </a:solidFill>
              </a:rPr>
              <a:t>인 경우</a:t>
            </a:r>
            <a:r>
              <a:rPr lang="en-US" altLang="ko-KR" dirty="0">
                <a:solidFill>
                  <a:prstClr val="black"/>
                </a:solidFill>
              </a:rPr>
              <a:t>,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74539" y="2426965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Batch Size = 4 </a:t>
            </a:r>
            <a:r>
              <a:rPr lang="ko-KR" altLang="en-US" dirty="0">
                <a:solidFill>
                  <a:prstClr val="black"/>
                </a:solidFill>
              </a:rPr>
              <a:t>인 경우</a:t>
            </a:r>
            <a:r>
              <a:rPr lang="en-US" altLang="ko-KR" dirty="0">
                <a:solidFill>
                  <a:prstClr val="black"/>
                </a:solidFill>
              </a:rPr>
              <a:t>,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6" name="Right Bracket 35"/>
          <p:cNvSpPr/>
          <p:nvPr/>
        </p:nvSpPr>
        <p:spPr>
          <a:xfrm rot="5400000">
            <a:off x="6979918" y="3052450"/>
            <a:ext cx="56708" cy="635263"/>
          </a:xfrm>
          <a:prstGeom prst="rightBracket">
            <a:avLst>
              <a:gd name="adj" fmla="val 8074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Right Bracket 37"/>
          <p:cNvSpPr/>
          <p:nvPr/>
        </p:nvSpPr>
        <p:spPr>
          <a:xfrm rot="5400000">
            <a:off x="8262749" y="3069204"/>
            <a:ext cx="56708" cy="635263"/>
          </a:xfrm>
          <a:prstGeom prst="rightBracket">
            <a:avLst>
              <a:gd name="adj" fmla="val 8074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8818" y="1081985"/>
            <a:ext cx="295773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</a:rPr>
              <a:t>만약</a:t>
            </a:r>
            <a:r>
              <a:rPr lang="en-US" altLang="ko-KR" dirty="0">
                <a:solidFill>
                  <a:srgbClr val="4472C4"/>
                </a:solidFill>
              </a:rPr>
              <a:t>,</a:t>
            </a:r>
            <a:r>
              <a:rPr lang="ko-KR" altLang="en-US" dirty="0">
                <a:solidFill>
                  <a:srgbClr val="4472C4"/>
                </a:solidFill>
              </a:rPr>
              <a:t>입력 </a:t>
            </a:r>
            <a:r>
              <a:rPr lang="en-US" altLang="ko-KR" dirty="0">
                <a:solidFill>
                  <a:srgbClr val="4472C4"/>
                </a:solidFill>
              </a:rPr>
              <a:t>data</a:t>
            </a:r>
            <a:r>
              <a:rPr lang="ko-KR" altLang="en-US" dirty="0">
                <a:solidFill>
                  <a:srgbClr val="4472C4"/>
                </a:solidFill>
              </a:rPr>
              <a:t>가 </a:t>
            </a:r>
            <a:r>
              <a:rPr lang="en-US" altLang="ko-KR" dirty="0">
                <a:solidFill>
                  <a:srgbClr val="4472C4"/>
                </a:solidFill>
              </a:rPr>
              <a:t>8</a:t>
            </a:r>
            <a:r>
              <a:rPr lang="ko-KR" altLang="en-US" dirty="0">
                <a:solidFill>
                  <a:srgbClr val="4472C4"/>
                </a:solidFill>
              </a:rPr>
              <a:t>장이라면</a:t>
            </a:r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42609" y="153004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prstClr val="black"/>
                </a:solidFill>
              </a:rPr>
              <a:t>총 </a:t>
            </a:r>
            <a:r>
              <a:rPr lang="en-US" altLang="ko-KR" dirty="0">
                <a:solidFill>
                  <a:prstClr val="black"/>
                </a:solidFill>
              </a:rPr>
              <a:t>8</a:t>
            </a:r>
            <a:r>
              <a:rPr lang="ko-KR" altLang="en-US" dirty="0">
                <a:solidFill>
                  <a:prstClr val="black"/>
                </a:solidFill>
              </a:rPr>
              <a:t>번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142609" y="265196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총 </a:t>
            </a:r>
            <a:r>
              <a:rPr lang="en-US" altLang="ko-KR" dirty="0">
                <a:solidFill>
                  <a:prstClr val="black"/>
                </a:solidFill>
              </a:rPr>
              <a:t>2</a:t>
            </a:r>
            <a:r>
              <a:rPr lang="ko-KR" altLang="en-US" dirty="0">
                <a:solidFill>
                  <a:prstClr val="black"/>
                </a:solidFill>
              </a:rPr>
              <a:t>번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" y="603857"/>
            <a:ext cx="525496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4~7.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설명</a:t>
            </a:r>
            <a:r>
              <a:rPr lang="en-US" altLang="ko-KR" sz="2000" dirty="0" smtClean="0">
                <a:solidFill>
                  <a:prstClr val="black"/>
                </a:solidFill>
              </a:rPr>
              <a:t>(main.cpp</a:t>
            </a:r>
            <a:r>
              <a:rPr lang="ko-KR" altLang="en-US" sz="2000" dirty="0" smtClean="0">
                <a:solidFill>
                  <a:prstClr val="black"/>
                </a:solidFill>
              </a:rPr>
              <a:t>안에 있는 내용 설명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6450" y="3586527"/>
            <a:ext cx="11359150" cy="3324290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Batch size</a:t>
            </a:r>
            <a:r>
              <a:rPr lang="ko-KR" altLang="en-US" sz="3200" b="1" dirty="0">
                <a:solidFill>
                  <a:schemeClr val="bg1"/>
                </a:solidFill>
              </a:rPr>
              <a:t>가 클 수록 좋을까</a:t>
            </a:r>
            <a:r>
              <a:rPr lang="en-US" altLang="ko-KR" sz="3200" b="1" dirty="0">
                <a:solidFill>
                  <a:schemeClr val="bg1"/>
                </a:solidFill>
              </a:rPr>
              <a:t>?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고려사항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	1) End </a:t>
            </a:r>
            <a:r>
              <a:rPr lang="en-US" dirty="0">
                <a:solidFill>
                  <a:schemeClr val="tx1"/>
                </a:solidFill>
              </a:rPr>
              <a:t>2 End</a:t>
            </a:r>
            <a:r>
              <a:rPr lang="ko-KR" altLang="en-US" dirty="0">
                <a:solidFill>
                  <a:schemeClr val="tx1"/>
                </a:solidFill>
              </a:rPr>
              <a:t>의 지연 </a:t>
            </a:r>
            <a:r>
              <a:rPr lang="ko-KR" altLang="en-US" dirty="0" smtClean="0">
                <a:solidFill>
                  <a:schemeClr val="tx1"/>
                </a:solidFill>
              </a:rPr>
              <a:t>상황 </a:t>
            </a:r>
            <a:r>
              <a:rPr lang="en-US" altLang="ko-KR" dirty="0" smtClean="0">
                <a:solidFill>
                  <a:schemeClr val="tx1"/>
                </a:solidFill>
              </a:rPr>
              <a:t>:  </a:t>
            </a:r>
            <a:r>
              <a:rPr lang="en-US" altLang="ko-KR" dirty="0">
                <a:solidFill>
                  <a:schemeClr val="tx1"/>
                </a:solidFill>
              </a:rPr>
              <a:t>batch size</a:t>
            </a:r>
            <a:r>
              <a:rPr lang="ko-KR" altLang="en-US" dirty="0">
                <a:solidFill>
                  <a:schemeClr val="tx1"/>
                </a:solidFill>
              </a:rPr>
              <a:t>가 커지면 </a:t>
            </a:r>
            <a:r>
              <a:rPr lang="en-US" altLang="ko-KR" dirty="0">
                <a:solidFill>
                  <a:schemeClr val="tx1"/>
                </a:solidFill>
              </a:rPr>
              <a:t>Inference engine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batch</a:t>
            </a:r>
            <a:r>
              <a:rPr lang="ko-KR" altLang="en-US" dirty="0">
                <a:solidFill>
                  <a:schemeClr val="tx1"/>
                </a:solidFill>
              </a:rPr>
              <a:t>가 모두 끝날 때 까지 </a:t>
            </a:r>
            <a:r>
              <a:rPr lang="ko-KR" altLang="en-US" dirty="0" smtClean="0">
                <a:solidFill>
                  <a:schemeClr val="tx1"/>
                </a:solidFill>
              </a:rPr>
              <a:t>기다려야</a:t>
            </a:r>
            <a:r>
              <a:rPr lang="en-US" altLang="ko-KR" dirty="0" smtClean="0">
                <a:solidFill>
                  <a:schemeClr val="tx1"/>
                </a:solidFill>
              </a:rPr>
              <a:t>		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하므로 연산처리 </a:t>
            </a:r>
            <a:r>
              <a:rPr lang="ko-KR" altLang="en-US" dirty="0" smtClean="0">
                <a:solidFill>
                  <a:schemeClr val="tx1"/>
                </a:solidFill>
              </a:rPr>
              <a:t>장치의 </a:t>
            </a:r>
            <a:r>
              <a:rPr lang="en-US" altLang="ko-KR" dirty="0" smtClean="0">
                <a:solidFill>
                  <a:schemeClr val="tx1"/>
                </a:solidFill>
              </a:rPr>
              <a:t>performance</a:t>
            </a:r>
            <a:r>
              <a:rPr lang="ko-KR" altLang="en-US" dirty="0">
                <a:solidFill>
                  <a:schemeClr val="tx1"/>
                </a:solidFill>
              </a:rPr>
              <a:t>에 따라 지연 현상으로 인한 제품에 품질에 영향을 줄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2) </a:t>
            </a:r>
            <a:r>
              <a:rPr lang="ko-KR" altLang="en-US" dirty="0">
                <a:solidFill>
                  <a:schemeClr val="tx1"/>
                </a:solidFill>
              </a:rPr>
              <a:t>시스템 리소스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메모리</a:t>
            </a:r>
            <a:r>
              <a:rPr lang="en-US" altLang="ko-KR" dirty="0" smtClean="0">
                <a:solidFill>
                  <a:schemeClr val="tx1"/>
                </a:solidFill>
              </a:rPr>
              <a:t>) : </a:t>
            </a:r>
            <a:r>
              <a:rPr lang="en-US" dirty="0" smtClean="0">
                <a:solidFill>
                  <a:schemeClr val="tx1"/>
                </a:solidFill>
              </a:rPr>
              <a:t>batch</a:t>
            </a:r>
            <a:r>
              <a:rPr lang="ko-KR" altLang="en-US" dirty="0">
                <a:solidFill>
                  <a:schemeClr val="tx1"/>
                </a:solidFill>
              </a:rPr>
              <a:t>가 끝날 때 까지 </a:t>
            </a:r>
            <a:r>
              <a:rPr lang="en-US" altLang="ko-KR" dirty="0">
                <a:solidFill>
                  <a:schemeClr val="tx1"/>
                </a:solidFill>
              </a:rPr>
              <a:t>memory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hold</a:t>
            </a:r>
            <a:r>
              <a:rPr lang="ko-KR" altLang="en-US" dirty="0">
                <a:solidFill>
                  <a:schemeClr val="tx1"/>
                </a:solidFill>
              </a:rPr>
              <a:t>하고 있어야 하므로 </a:t>
            </a:r>
            <a:r>
              <a:rPr lang="en-US" altLang="ko-KR" dirty="0">
                <a:solidFill>
                  <a:schemeClr val="tx1"/>
                </a:solidFill>
              </a:rPr>
              <a:t>batch size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ko-KR" altLang="en-US" dirty="0" smtClean="0">
                <a:solidFill>
                  <a:schemeClr val="tx1"/>
                </a:solidFill>
              </a:rPr>
              <a:t>커지면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system memory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ko-KR" altLang="en-US" dirty="0" smtClean="0">
                <a:solidFill>
                  <a:schemeClr val="tx1"/>
                </a:solidFill>
              </a:rPr>
              <a:t>부족해  질 </a:t>
            </a:r>
            <a:r>
              <a:rPr lang="ko-KR" altLang="en-US" dirty="0">
                <a:solidFill>
                  <a:schemeClr val="tx1"/>
                </a:solidFill>
              </a:rPr>
              <a:t>수 있고 이로 인해 </a:t>
            </a:r>
            <a:r>
              <a:rPr lang="en-US" altLang="ko-KR" dirty="0">
                <a:solidFill>
                  <a:schemeClr val="tx1"/>
                </a:solidFill>
              </a:rPr>
              <a:t>system</a:t>
            </a:r>
            <a:r>
              <a:rPr lang="ko-KR" altLang="en-US" dirty="0">
                <a:solidFill>
                  <a:schemeClr val="tx1"/>
                </a:solidFill>
              </a:rPr>
              <a:t>전체의 성능이 떨어질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결국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제품의 목적과 사용 중인 시스템의 리소스를 고려하여 적절할 </a:t>
            </a:r>
            <a:r>
              <a:rPr lang="en-US" altLang="ko-KR" dirty="0">
                <a:solidFill>
                  <a:schemeClr val="tx1"/>
                </a:solidFill>
              </a:rPr>
              <a:t>Batch size</a:t>
            </a:r>
            <a:r>
              <a:rPr lang="ko-KR" altLang="en-US" dirty="0">
                <a:solidFill>
                  <a:schemeClr val="tx1"/>
                </a:solidFill>
              </a:rPr>
              <a:t>를 정해야 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6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244278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Inferencing </a:t>
            </a:r>
            <a:r>
              <a:rPr lang="ko-KR" altLang="en-US" dirty="0"/>
              <a:t>코딩하기</a:t>
            </a:r>
            <a:endParaRPr lang="en-US" altLang="ko-KR" dirty="0"/>
          </a:p>
        </p:txBody>
      </p:sp>
      <p:sp>
        <p:nvSpPr>
          <p:cNvPr id="2" name="Rectangle 1"/>
          <p:cNvSpPr/>
          <p:nvPr/>
        </p:nvSpPr>
        <p:spPr>
          <a:xfrm>
            <a:off x="790224" y="143554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선택한 </a:t>
            </a:r>
            <a:r>
              <a:rPr lang="en-US" altLang="ko-KR" sz="1600" dirty="0">
                <a:solidFill>
                  <a:schemeClr val="tx1"/>
                </a:solidFill>
              </a:rPr>
              <a:t>Device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sz="1600" dirty="0">
                <a:solidFill>
                  <a:schemeClr val="tx1"/>
                </a:solidFill>
              </a:rPr>
              <a:t>Plugin </a:t>
            </a:r>
            <a:r>
              <a:rPr lang="ko-KR" altLang="en-US" sz="1600" dirty="0">
                <a:solidFill>
                  <a:schemeClr val="tx1"/>
                </a:solidFill>
              </a:rPr>
              <a:t>가져오기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/>
          <p:cNvSpPr/>
          <p:nvPr/>
        </p:nvSpPr>
        <p:spPr>
          <a:xfrm>
            <a:off x="790223" y="221079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IR</a:t>
            </a:r>
            <a:r>
              <a:rPr lang="ko-KR" altLang="en-US" sz="1600" dirty="0">
                <a:solidFill>
                  <a:schemeClr val="tx1"/>
                </a:solidFill>
              </a:rPr>
              <a:t> 읽어들이기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26702" y="276469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Rectangle 8"/>
          <p:cNvSpPr/>
          <p:nvPr/>
        </p:nvSpPr>
        <p:spPr>
          <a:xfrm>
            <a:off x="790223" y="298603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Batch</a:t>
            </a:r>
            <a:r>
              <a:rPr lang="ko-KR" altLang="en-US" sz="1600" dirty="0">
                <a:solidFill>
                  <a:schemeClr val="tx1"/>
                </a:solidFill>
              </a:rPr>
              <a:t>크기를 지정하고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</a:t>
            </a:r>
            <a:r>
              <a:rPr lang="en-US" altLang="ko-KR" sz="1600" dirty="0">
                <a:solidFill>
                  <a:schemeClr val="tx1"/>
                </a:solidFill>
              </a:rPr>
              <a:t>/ </a:t>
            </a:r>
            <a:r>
              <a:rPr lang="ko-KR" altLang="en-US" sz="1600" dirty="0">
                <a:solidFill>
                  <a:schemeClr val="tx1"/>
                </a:solidFill>
              </a:rPr>
              <a:t>출력 </a:t>
            </a:r>
            <a:r>
              <a:rPr lang="en-US" altLang="ko-KR" sz="1600" dirty="0">
                <a:solidFill>
                  <a:schemeClr val="tx1"/>
                </a:solidFill>
              </a:rPr>
              <a:t>data</a:t>
            </a:r>
            <a:r>
              <a:rPr lang="ko-KR" altLang="en-US" sz="1600" dirty="0">
                <a:solidFill>
                  <a:schemeClr val="tx1"/>
                </a:solidFill>
              </a:rPr>
              <a:t> 준비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29617" y="3543582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790223" y="3761281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IR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r>
              <a:rPr lang="en-US" sz="1600" dirty="0">
                <a:solidFill>
                  <a:schemeClr val="tx1"/>
                </a:solidFill>
              </a:rPr>
              <a:t>Plugin</a:t>
            </a:r>
            <a:r>
              <a:rPr lang="ko-KR" altLang="en-US" sz="1600" dirty="0">
                <a:solidFill>
                  <a:schemeClr val="tx1"/>
                </a:solidFill>
              </a:rPr>
              <a:t>에 </a:t>
            </a:r>
            <a:r>
              <a:rPr lang="en-US" altLang="ko-KR" sz="1600" dirty="0">
                <a:solidFill>
                  <a:schemeClr val="tx1"/>
                </a:solidFill>
              </a:rPr>
              <a:t>Load</a:t>
            </a:r>
            <a:r>
              <a:rPr lang="ko-KR" altLang="en-US" sz="1600" dirty="0">
                <a:solidFill>
                  <a:schemeClr val="tx1"/>
                </a:solidFill>
              </a:rPr>
              <a:t>하기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2318328" y="4311539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18946" y="4653400"/>
            <a:ext cx="10308765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---------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Loading model to the </a:t>
            </a:r>
            <a:r>
              <a:rPr lang="en-US" sz="20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plugin------------------------------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executable_network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plugin.LoadNetwork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(network, {});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" y="603857"/>
            <a:ext cx="525496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4~7.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설명</a:t>
            </a:r>
            <a:r>
              <a:rPr lang="en-US" altLang="ko-KR" sz="2000" dirty="0" smtClean="0">
                <a:solidFill>
                  <a:prstClr val="black"/>
                </a:solidFill>
              </a:rPr>
              <a:t>(main.cpp</a:t>
            </a:r>
            <a:r>
              <a:rPr lang="ko-KR" altLang="en-US" sz="2000" dirty="0" smtClean="0">
                <a:solidFill>
                  <a:prstClr val="black"/>
                </a:solidFill>
              </a:rPr>
              <a:t>안에 있는 내용 설명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244278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Inferencing </a:t>
            </a:r>
            <a:r>
              <a:rPr lang="ko-KR" altLang="en-US" dirty="0"/>
              <a:t>코딩하기</a:t>
            </a:r>
            <a:endParaRPr lang="en-US" altLang="ko-KR" dirty="0"/>
          </a:p>
        </p:txBody>
      </p:sp>
      <p:sp>
        <p:nvSpPr>
          <p:cNvPr id="2" name="Rectangle 1"/>
          <p:cNvSpPr/>
          <p:nvPr/>
        </p:nvSpPr>
        <p:spPr>
          <a:xfrm>
            <a:off x="27429" y="1373299"/>
            <a:ext cx="154619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선택한 </a:t>
            </a:r>
            <a:r>
              <a:rPr lang="en-US" altLang="ko-KR" sz="1400" dirty="0">
                <a:solidFill>
                  <a:schemeClr val="tx1"/>
                </a:solidFill>
              </a:rPr>
              <a:t>Device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sz="1400" dirty="0">
                <a:solidFill>
                  <a:schemeClr val="tx1"/>
                </a:solidFill>
              </a:rPr>
              <a:t>Plugin </a:t>
            </a:r>
            <a:r>
              <a:rPr lang="ko-KR" altLang="en-US" sz="1400" dirty="0">
                <a:solidFill>
                  <a:schemeClr val="tx1"/>
                </a:solidFill>
              </a:rPr>
              <a:t>가져오기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84026" y="1915693"/>
            <a:ext cx="87383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428" y="2148544"/>
            <a:ext cx="154619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 읽어들이기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584025" y="2702446"/>
            <a:ext cx="87383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28" y="2923789"/>
            <a:ext cx="154619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Batch</a:t>
            </a:r>
            <a:r>
              <a:rPr lang="ko-KR" altLang="en-US" sz="1400" dirty="0" smtClean="0">
                <a:solidFill>
                  <a:schemeClr val="tx1"/>
                </a:solidFill>
              </a:rPr>
              <a:t>크기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86940" y="3481335"/>
            <a:ext cx="87383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428" y="3699034"/>
            <a:ext cx="154619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sz="1400" dirty="0">
                <a:solidFill>
                  <a:schemeClr val="tx1"/>
                </a:solidFill>
              </a:rPr>
              <a:t>Plugin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575651" y="4249292"/>
            <a:ext cx="87383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428" y="4474279"/>
            <a:ext cx="154619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입력영상을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428" y="5249524"/>
            <a:ext cx="1546192" cy="5004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Infer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575650" y="5028404"/>
            <a:ext cx="87383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5512" y="1133127"/>
            <a:ext cx="10621925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infer_request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executable_network.CreateInferRequest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auto input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infer_request.GetBlob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input_name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input_data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input-&gt;buffer().as&lt;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PrecisionTrait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&lt;Precision::U8&gt;::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*&gt;();</a:t>
            </a:r>
          </a:p>
          <a:p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/* Copying data from image to the input blob */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cv::Mat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infer_image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cv::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imread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/home/intel/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my_model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/input.jpg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");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cv::resize(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infer_image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cv::Size(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getDims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()[0],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input_info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getDims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()[1]));</a:t>
            </a:r>
          </a:p>
          <a:p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channels_number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input-&gt;dims()[2];</a:t>
            </a: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image_size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input-&gt;dims()[1] * input-&gt;dims()[0];</a:t>
            </a:r>
          </a:p>
          <a:p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pid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pid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image_size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; ++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pid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   for 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ch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ch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channels_number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; ++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ch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input_data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ch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*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image_size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pid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] = infer_image.at&lt;cv::Vec3b&gt;(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pid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)[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ch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	</a:t>
            </a:r>
          </a:p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/*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Running the request synchronously */</a:t>
            </a:r>
          </a:p>
          <a:p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infer_request.Infer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" y="603857"/>
            <a:ext cx="525496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4~7.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설명</a:t>
            </a:r>
            <a:r>
              <a:rPr lang="en-US" altLang="ko-KR" sz="2000" dirty="0" smtClean="0">
                <a:solidFill>
                  <a:prstClr val="black"/>
                </a:solidFill>
              </a:rPr>
              <a:t>(main.cpp</a:t>
            </a:r>
            <a:r>
              <a:rPr lang="ko-KR" altLang="en-US" sz="2000" dirty="0" smtClean="0">
                <a:solidFill>
                  <a:prstClr val="black"/>
                </a:solidFill>
              </a:rPr>
              <a:t>안에 있는 내용 설명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6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244278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Inferencing </a:t>
            </a:r>
            <a:r>
              <a:rPr lang="ko-KR" altLang="en-US" dirty="0"/>
              <a:t>코딩하기</a:t>
            </a:r>
            <a:endParaRPr lang="en-US" altLang="ko-KR" dirty="0"/>
          </a:p>
        </p:txBody>
      </p:sp>
      <p:sp>
        <p:nvSpPr>
          <p:cNvPr id="15" name="Rectangle 14"/>
          <p:cNvSpPr/>
          <p:nvPr/>
        </p:nvSpPr>
        <p:spPr>
          <a:xfrm>
            <a:off x="1" y="1001249"/>
            <a:ext cx="2087990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입력영상을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18882" y="1034836"/>
            <a:ext cx="8663489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auto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infer_request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executable_network.CreateInferRequest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auto input =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infer_request.GetBlob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input_name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auto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input_data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input-&gt;buffer().as&lt;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PrecisionTrait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&lt;Precision::U8&gt;::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value_type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*&gt;();</a:t>
            </a:r>
          </a:p>
          <a:p>
            <a:endParaRPr 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/* Copying data from image to the input blob */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cv::Mat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ori_image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infer_image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ori_image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= cv::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imread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("/home/intel/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my_model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/input.jpg");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cv::resize(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ori_image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infer_image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, cv::Size(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input_info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-&gt;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getDims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()[0],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input_info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-&gt;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getDims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()[1]));</a:t>
            </a:r>
          </a:p>
          <a:p>
            <a:endParaRPr 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size_t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channels_number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input-&gt;dims()[2];</a:t>
            </a:r>
          </a:p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size_t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image_size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input-&gt;dims()[1] * input-&gt;dims()[0];</a:t>
            </a:r>
          </a:p>
          <a:p>
            <a:endParaRPr 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for 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pid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= 0;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pid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&lt;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image_size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; ++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pid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for 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= 0;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&lt;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channels_number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; ++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input_data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*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image_size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+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pid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 = infer_image.at&lt;cv::Vec3b&gt;(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pid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)[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endParaRPr 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/* Running the request synchronously */</a:t>
            </a:r>
          </a:p>
          <a:p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infer_request.Infer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Rectangle 2"/>
          <p:cNvSpPr/>
          <p:nvPr/>
        </p:nvSpPr>
        <p:spPr>
          <a:xfrm>
            <a:off x="753376" y="4605395"/>
            <a:ext cx="1920854" cy="16140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/>
              <a:t>0</a:t>
            </a:r>
          </a:p>
        </p:txBody>
      </p:sp>
      <p:sp>
        <p:nvSpPr>
          <p:cNvPr id="21" name="Oval 20"/>
          <p:cNvSpPr/>
          <p:nvPr/>
        </p:nvSpPr>
        <p:spPr>
          <a:xfrm>
            <a:off x="10145459" y="5063787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6458" y="408217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</a:t>
            </a:r>
          </a:p>
          <a:p>
            <a:r>
              <a:rPr lang="en-US" sz="1400" dirty="0"/>
              <a:t>width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81" y="5092855"/>
            <a:ext cx="649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</a:t>
            </a:r>
          </a:p>
          <a:p>
            <a:r>
              <a:rPr lang="en-US" sz="1400" dirty="0"/>
              <a:t>height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595" y="5315335"/>
            <a:ext cx="270162" cy="265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8358" y="4666937"/>
            <a:ext cx="1920854" cy="16140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/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776" y="4745426"/>
            <a:ext cx="1920854" cy="1614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/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18988" y="5350829"/>
            <a:ext cx="270162" cy="2653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76639" y="5401838"/>
            <a:ext cx="270162" cy="2653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63078" y="4605395"/>
            <a:ext cx="1213561" cy="660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63077" y="5667188"/>
            <a:ext cx="1164547" cy="5907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59103" y="50253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32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295816" y="531533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32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5950650" y="5395701"/>
            <a:ext cx="884388" cy="81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53269" y="5401480"/>
            <a:ext cx="884388" cy="816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55888" y="5400125"/>
            <a:ext cx="884388" cy="8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771844" y="544801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68407" y="509234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1024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7117121" y="509890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1024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981799" y="507963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1024</a:t>
            </a:r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705868" y="5425268"/>
            <a:ext cx="1143758" cy="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832717" y="5439998"/>
            <a:ext cx="1143758" cy="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3340" y="643179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Interleaved format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13681" y="5571121"/>
            <a:ext cx="14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Planar format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9646" y="5640859"/>
            <a:ext cx="177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model </a:t>
            </a:r>
          </a:p>
          <a:p>
            <a:r>
              <a:rPr lang="en-US" altLang="ko-KR" dirty="0"/>
              <a:t>Input Size</a:t>
            </a:r>
            <a:r>
              <a:rPr lang="ko-KR" altLang="en-US" dirty="0"/>
              <a:t> </a:t>
            </a:r>
            <a:r>
              <a:rPr lang="en-US" altLang="ko-KR" dirty="0"/>
              <a:t>in .xml</a:t>
            </a:r>
            <a:endParaRPr lang="en-US" dirty="0"/>
          </a:p>
        </p:txBody>
      </p:sp>
      <p:sp>
        <p:nvSpPr>
          <p:cNvPr id="49" name="Left Bracket 48"/>
          <p:cNvSpPr/>
          <p:nvPr/>
        </p:nvSpPr>
        <p:spPr>
          <a:xfrm>
            <a:off x="3350136" y="2101794"/>
            <a:ext cx="92468" cy="480647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/>
          <p:cNvSpPr/>
          <p:nvPr/>
        </p:nvSpPr>
        <p:spPr>
          <a:xfrm>
            <a:off x="3307788" y="3516892"/>
            <a:ext cx="103994" cy="806503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193312" y="2137736"/>
            <a:ext cx="116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Resizing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40017" y="3520676"/>
            <a:ext cx="1655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Color format </a:t>
            </a:r>
            <a:endParaRPr lang="en-US" dirty="0" smtClean="0"/>
          </a:p>
          <a:p>
            <a:r>
              <a:rPr lang="en-US" dirty="0" smtClean="0"/>
              <a:t>conversion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" y="603857"/>
            <a:ext cx="525496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4~7.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설명</a:t>
            </a:r>
            <a:r>
              <a:rPr lang="en-US" altLang="ko-KR" sz="2000" dirty="0" smtClean="0">
                <a:solidFill>
                  <a:prstClr val="black"/>
                </a:solidFill>
              </a:rPr>
              <a:t>(main.cpp</a:t>
            </a:r>
            <a:r>
              <a:rPr lang="ko-KR" altLang="en-US" sz="2000" dirty="0" smtClean="0">
                <a:solidFill>
                  <a:prstClr val="black"/>
                </a:solidFill>
              </a:rPr>
              <a:t>안에 있는 내용 설명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0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2" grpId="0"/>
      <p:bldP spid="30" grpId="0" animBg="1"/>
      <p:bldP spid="34" grpId="0" animBg="1"/>
      <p:bldP spid="36" grpId="0" animBg="1"/>
      <p:bldP spid="37" grpId="0"/>
      <p:bldP spid="38" grpId="0"/>
      <p:bldP spid="39" grpId="0"/>
      <p:bldP spid="40" grpId="0"/>
      <p:bldP spid="43" grpId="0"/>
      <p:bldP spid="44" grpId="0"/>
      <p:bldP spid="47" grpId="0"/>
      <p:bldP spid="49" grpId="0" animBg="1"/>
      <p:bldP spid="51" grpId="0" animBg="1"/>
      <p:bldP spid="52" grpId="0"/>
      <p:bldP spid="5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244278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Inferencing </a:t>
            </a:r>
            <a:r>
              <a:rPr lang="ko-KR" altLang="en-US" dirty="0"/>
              <a:t>코딩하기</a:t>
            </a:r>
            <a:endParaRPr lang="en-US" altLang="ko-KR" dirty="0"/>
          </a:p>
        </p:txBody>
      </p:sp>
      <p:sp>
        <p:nvSpPr>
          <p:cNvPr id="2" name="Rectangle 1"/>
          <p:cNvSpPr/>
          <p:nvPr/>
        </p:nvSpPr>
        <p:spPr>
          <a:xfrm>
            <a:off x="197556" y="1373299"/>
            <a:ext cx="2250689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선택한 </a:t>
            </a:r>
            <a:r>
              <a:rPr lang="en-US" altLang="ko-KR" sz="1400" dirty="0">
                <a:solidFill>
                  <a:schemeClr val="tx1"/>
                </a:solidFill>
              </a:rPr>
              <a:t>Device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sz="1400" dirty="0">
                <a:solidFill>
                  <a:schemeClr val="tx1"/>
                </a:solidFill>
              </a:rPr>
              <a:t>Plugin </a:t>
            </a:r>
            <a:r>
              <a:rPr lang="ko-KR" altLang="en-US" sz="1400" dirty="0">
                <a:solidFill>
                  <a:schemeClr val="tx1"/>
                </a:solidFill>
              </a:rPr>
              <a:t>가져오기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1734036" y="1915693"/>
            <a:ext cx="127198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7555" y="2148544"/>
            <a:ext cx="2250689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 읽어들이기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1734035" y="2702446"/>
            <a:ext cx="127198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7555" y="2923789"/>
            <a:ext cx="2250689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Batch</a:t>
            </a:r>
            <a:r>
              <a:rPr lang="ko-KR" altLang="en-US" sz="1400" dirty="0">
                <a:solidFill>
                  <a:schemeClr val="tx1"/>
                </a:solidFill>
              </a:rPr>
              <a:t>크기를 지정하고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 준비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736950" y="3481335"/>
            <a:ext cx="127198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97555" y="3699034"/>
            <a:ext cx="2250689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sz="1400" dirty="0">
                <a:solidFill>
                  <a:schemeClr val="tx1"/>
                </a:solidFill>
              </a:rPr>
              <a:t>Plugin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1725661" y="4249292"/>
            <a:ext cx="127198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55" y="4474279"/>
            <a:ext cx="2250689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입력영상을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7555" y="5249524"/>
            <a:ext cx="2250689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Infer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1725660" y="5028404"/>
            <a:ext cx="127198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627483" y="1133127"/>
            <a:ext cx="9420446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----------</a:t>
            </a:r>
            <a:r>
              <a:rPr lang="en-US" sz="2000" dirty="0" err="1" smtClean="0">
                <a:solidFill>
                  <a:schemeClr val="accent6"/>
                </a:solidFill>
                <a:latin typeface="Consolas" panose="020B0609020204030204" pitchFamily="49" charset="0"/>
              </a:rPr>
              <a:t>Postprocess</a:t>
            </a:r>
            <a:r>
              <a:rPr lang="en-US" sz="20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output blobs-</a:t>
            </a:r>
            <a:r>
              <a:rPr lang="en-US" sz="20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----------------------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auto output =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infer_request.GetBlob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output_name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output_data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= output-&gt;buffer().as&lt;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PrecisionTrait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&lt;Precision::FP32&gt;::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value_type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*&gt;();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/* Sort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output probabilities and put it to results vector */</a:t>
            </a: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::vector&lt;unsigned&gt; results;</a:t>
            </a: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TopResults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(10, *output, results);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&lt;&lt;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endl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&lt;&lt; "Top 10 results:" &lt;&lt;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endl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&lt;&lt;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endl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id = 0; id &lt; 10; ++id) {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cout.precision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(7);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   auto result =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output_data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[results[id]];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&lt;&lt;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::left &lt;&lt;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::fixed &lt;&lt; result &lt;&lt; " label #" &lt;&lt; results[id] &lt;&lt;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endl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7555" y="6024769"/>
            <a:ext cx="2250689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Inference</a:t>
            </a:r>
            <a:r>
              <a:rPr lang="ko-KR" altLang="en-US" sz="1400" dirty="0">
                <a:solidFill>
                  <a:schemeClr val="tx1"/>
                </a:solidFill>
              </a:rPr>
              <a:t>결과 표시하기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1725659" y="5803203"/>
            <a:ext cx="127198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" y="603857"/>
            <a:ext cx="525496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3~7.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설명</a:t>
            </a:r>
            <a:r>
              <a:rPr lang="en-US" altLang="ko-KR" sz="2000" dirty="0" smtClean="0">
                <a:solidFill>
                  <a:prstClr val="black"/>
                </a:solidFill>
              </a:rPr>
              <a:t>(main.cpp</a:t>
            </a:r>
            <a:r>
              <a:rPr lang="ko-KR" altLang="en-US" sz="2000" dirty="0" smtClean="0">
                <a:solidFill>
                  <a:prstClr val="black"/>
                </a:solidFill>
              </a:rPr>
              <a:t>안에 있는 내용 설명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334097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코딩 마무리 하고 컴파일하기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51036" y="1070260"/>
            <a:ext cx="88166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main.cpp</a:t>
            </a:r>
            <a:r>
              <a:rPr lang="ko-KR" altLang="en-US" sz="2000" dirty="0"/>
              <a:t>에 </a:t>
            </a:r>
            <a:r>
              <a:rPr lang="en-US" altLang="ko-KR" sz="2000" dirty="0"/>
              <a:t>header 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InferenceEngine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namespace </a:t>
            </a:r>
            <a:r>
              <a:rPr lang="ko-KR" altLang="en-US" sz="2000" dirty="0" smtClean="0"/>
              <a:t>추가하기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컴파일하기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92745" y="1481548"/>
            <a:ext cx="5135916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#include &lt;vector&gt;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#include &lt;memory&gt;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#include &lt;string&gt;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#include &lt;opencv2/opencv.hpp&gt;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#include &lt;inference_engine.hpp&gt;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using namespace InferenceEngine;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2745" y="4352819"/>
            <a:ext cx="10845600" cy="19389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~/sample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g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++ -o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sample1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c++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11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main_test.cpp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-L$IE_PLUGINS_PATH -L$INTEL_CVSDK_DIR/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/lib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lopencv_core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lopencv_imgproc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lopencv_imgcodecs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lopencv_highgui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lopencv_videoio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603857"/>
            <a:ext cx="518603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3~7.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설명</a:t>
            </a:r>
            <a:r>
              <a:rPr lang="en-US" altLang="ko-KR" sz="2000" dirty="0" smtClean="0">
                <a:solidFill>
                  <a:prstClr val="black"/>
                </a:solidFill>
              </a:rPr>
              <a:t>(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마무리하고 컴파일 하기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5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1791" y="1172508"/>
            <a:ext cx="88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실행 및 결과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09967" y="2665327"/>
            <a:ext cx="5211036" cy="37856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Top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10 results:</a:t>
            </a:r>
          </a:p>
          <a:p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1.0000000 label #0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0.0000000 label #4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0.0000000 label #8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0.0000000 label #9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0.0000000 label #7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0.0000000 label #3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0.0000000 label #1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0.0000000 label #5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0.0000000 label #2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0.0000000 label #6</a:t>
            </a: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intel@nuc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:~/sample$ _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45480" y="3280041"/>
            <a:ext cx="41835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Network </a:t>
            </a:r>
            <a:r>
              <a:rPr lang="ko-KR" altLang="en-US" sz="2000" dirty="0"/>
              <a:t>모델과 가중치 정보로 입력 영상에 대한 추론 결과 </a:t>
            </a:r>
            <a:r>
              <a:rPr lang="en-US" altLang="ko-KR" sz="2000" dirty="0"/>
              <a:t>10</a:t>
            </a:r>
            <a:r>
              <a:rPr lang="ko-KR" altLang="en-US" sz="2000" dirty="0"/>
              <a:t>개를 보여준다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확률 값이며 모두 합치면 </a:t>
            </a:r>
            <a:r>
              <a:rPr lang="en-US" altLang="ko-KR" sz="2000" dirty="0"/>
              <a:t>1</a:t>
            </a:r>
            <a:r>
              <a:rPr lang="ko-KR" altLang="en-US" sz="2000" dirty="0"/>
              <a:t>이 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가장 높은 확률을 가지는 </a:t>
            </a:r>
            <a:r>
              <a:rPr lang="en-US" altLang="ko-KR" sz="2000" dirty="0"/>
              <a:t>Label</a:t>
            </a:r>
            <a:r>
              <a:rPr lang="ko-KR" altLang="en-US" sz="2000" dirty="0"/>
              <a:t>을 선택하면 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여기서는 </a:t>
            </a:r>
            <a:r>
              <a:rPr lang="en-US" altLang="ko-KR" sz="2000" dirty="0"/>
              <a:t>“0”.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19245"/>
            <a:ext cx="146226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8. </a:t>
            </a:r>
            <a:r>
              <a:rPr lang="ko-KR" altLang="en-US" sz="2000" dirty="0" smtClean="0">
                <a:solidFill>
                  <a:prstClr val="black"/>
                </a:solidFill>
              </a:rPr>
              <a:t>실행하기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9967" y="1588006"/>
            <a:ext cx="10845600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./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sample1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5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0" y="617043"/>
            <a:ext cx="2760692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8. </a:t>
            </a:r>
            <a:r>
              <a:rPr lang="ko-KR" altLang="en-US" sz="2000" dirty="0" smtClean="0"/>
              <a:t>실행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영상확인 하기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61669" y="1194312"/>
            <a:ext cx="88166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Resize</a:t>
            </a:r>
            <a:r>
              <a:rPr lang="ko-KR" altLang="en-US" sz="2000" dirty="0"/>
              <a:t>된 영상 확인해 보기 </a:t>
            </a:r>
            <a:r>
              <a:rPr lang="en-US" altLang="ko-KR" sz="2000" dirty="0"/>
              <a:t>– main.cpp</a:t>
            </a:r>
            <a:r>
              <a:rPr lang="ko-KR" altLang="en-US" sz="2000" dirty="0"/>
              <a:t>를 수정합니다</a:t>
            </a:r>
            <a:r>
              <a:rPr lang="en-US" altLang="ko-KR" sz="2000" dirty="0"/>
              <a:t>.</a:t>
            </a:r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컴파일하기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45908" y="1607608"/>
            <a:ext cx="8332383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cv::resize(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infer_image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, cv::Size(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input_info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getDims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()[0],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input_info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getDims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()[1]));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cv::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namedWindow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resized_image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", cv::WINDOW_NORMAL);</a:t>
            </a:r>
          </a:p>
          <a:p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cv::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resizeWindow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resized_image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", 600,600);</a:t>
            </a:r>
          </a:p>
          <a:p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cv::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imshow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resized_image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", 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infer_image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cv::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waitKey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(0);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908" y="4303455"/>
            <a:ext cx="10430929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intel@nuc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:~/sample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intel@nuc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:~/sample$ g++ -o sample1 -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c++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11 main.cpp -I$INTEL_CVSDK_DIR/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-I$INTEL_CVSDK_DIR/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inference_engine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-L$IE_PLUGINS_PATH -L$INTEL_CVSDK_DIR/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/lib 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ldl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lopencv_core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lopencv_imgproc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lopencv_imgcodecs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linference_engine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lopencv_highgui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lopencv_videoio</a:t>
            </a:r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8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706" y="1236296"/>
            <a:ext cx="1122798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1. </a:t>
            </a:r>
            <a:r>
              <a:rPr lang="en-US" altLang="ko-KR" sz="2000" b="1" dirty="0" err="1" smtClean="0"/>
              <a:t>Movidius</a:t>
            </a:r>
            <a:r>
              <a:rPr lang="ko-KR" altLang="ko-KR" sz="2000" b="1" dirty="0"/>
              <a:t>는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FP </a:t>
            </a:r>
            <a:r>
              <a:rPr lang="en-US" altLang="ko-KR" sz="2000" b="1" dirty="0"/>
              <a:t>16bit </a:t>
            </a:r>
            <a:r>
              <a:rPr lang="ko-KR" altLang="ko-KR" sz="2000" b="1" dirty="0"/>
              <a:t>모델을 요구</a:t>
            </a:r>
            <a:r>
              <a:rPr lang="ko-KR" altLang="ko-KR" sz="2000" dirty="0"/>
              <a:t> 하므로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test.caffemodel</a:t>
            </a:r>
            <a:r>
              <a:rPr lang="en-US" altLang="ko-KR" sz="2000" dirty="0"/>
              <a:t> </a:t>
            </a:r>
            <a:r>
              <a:rPr lang="ko-KR" altLang="ko-KR" sz="2000" dirty="0"/>
              <a:t>을</a:t>
            </a:r>
            <a:r>
              <a:rPr lang="en-US" altLang="ko-KR" sz="2000" dirty="0"/>
              <a:t>  mo.py </a:t>
            </a:r>
            <a:r>
              <a:rPr lang="ko-KR" altLang="ko-KR" sz="2000" dirty="0"/>
              <a:t>로</a:t>
            </a:r>
            <a:r>
              <a:rPr lang="en-US" altLang="ko-KR" sz="2000" dirty="0"/>
              <a:t> FPS 16bit</a:t>
            </a:r>
            <a:r>
              <a:rPr lang="ko-KR" altLang="ko-KR" sz="2000" dirty="0"/>
              <a:t>용</a:t>
            </a:r>
            <a:r>
              <a:rPr lang="en-US" altLang="ko-KR" sz="2000" dirty="0"/>
              <a:t> IR </a:t>
            </a:r>
            <a:r>
              <a:rPr lang="ko-KR" altLang="ko-KR" sz="2000" dirty="0"/>
              <a:t>파일들을 </a:t>
            </a:r>
            <a:r>
              <a:rPr lang="ko-KR" altLang="ko-KR" sz="2000" dirty="0" smtClean="0"/>
              <a:t>생성</a:t>
            </a:r>
            <a:r>
              <a:rPr lang="en-US" altLang="ko-KR" sz="2000" dirty="0" smtClean="0"/>
              <a:t> </a:t>
            </a:r>
            <a:r>
              <a:rPr lang="ko-KR" altLang="ko-KR" sz="2000" dirty="0" smtClean="0"/>
              <a:t>하셔야 </a:t>
            </a:r>
            <a:r>
              <a:rPr lang="ko-KR" altLang="ko-KR" sz="2000" dirty="0"/>
              <a:t>합니다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 </a:t>
            </a:r>
            <a:r>
              <a:rPr lang="ko-KR" altLang="ko-KR" sz="2000" dirty="0" smtClean="0"/>
              <a:t>그러면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~/</a:t>
            </a:r>
            <a:r>
              <a:rPr lang="en-US" altLang="ko-KR" sz="2000" dirty="0" err="1"/>
              <a:t>my_model</a:t>
            </a:r>
            <a:r>
              <a:rPr lang="en-US" altLang="ko-KR" sz="2000" dirty="0"/>
              <a:t>/ </a:t>
            </a:r>
            <a:r>
              <a:rPr lang="ko-KR" altLang="ko-KR" sz="2000" dirty="0"/>
              <a:t>에</a:t>
            </a:r>
            <a:r>
              <a:rPr lang="en-US" altLang="ko-KR" sz="2000" dirty="0"/>
              <a:t> test.xml/bin </a:t>
            </a:r>
            <a:r>
              <a:rPr lang="ko-KR" altLang="ko-KR" sz="2000" dirty="0"/>
              <a:t>파일이 생성되면 이건</a:t>
            </a:r>
            <a:r>
              <a:rPr lang="en-US" altLang="ko-KR" sz="2000" dirty="0"/>
              <a:t> FP16 bit version </a:t>
            </a:r>
            <a:r>
              <a:rPr lang="ko-KR" altLang="ko-KR" sz="2000" dirty="0"/>
              <a:t>입니다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 err="1"/>
              <a:t>data_type</a:t>
            </a:r>
            <a:r>
              <a:rPr lang="ko-KR" altLang="ko-KR" sz="2000" dirty="0"/>
              <a:t>을 지정하지 않으면</a:t>
            </a:r>
            <a:r>
              <a:rPr lang="en-US" altLang="ko-KR" sz="2000" dirty="0"/>
              <a:t> FP32 bit version</a:t>
            </a:r>
            <a:r>
              <a:rPr lang="ko-KR" altLang="ko-KR" sz="2000" dirty="0"/>
              <a:t>이 기본으로 생성됩니다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2. Plugin </a:t>
            </a:r>
            <a:r>
              <a:rPr lang="ko-KR" altLang="en-US" sz="2000" dirty="0" smtClean="0"/>
              <a:t>을 </a:t>
            </a:r>
            <a:r>
              <a:rPr lang="en-US" altLang="ko-KR" sz="2000" b="1" dirty="0" smtClean="0"/>
              <a:t>“</a:t>
            </a:r>
            <a:r>
              <a:rPr lang="en-US" altLang="ko-KR" sz="2000" b="1" dirty="0" err="1" smtClean="0"/>
              <a:t>eMYRIAD</a:t>
            </a:r>
            <a:r>
              <a:rPr lang="en-US" altLang="ko-KR" sz="2000" b="1" dirty="0" smtClean="0"/>
              <a:t>” </a:t>
            </a:r>
            <a:r>
              <a:rPr lang="ko-KR" altLang="en-US" sz="2000" b="1" dirty="0" smtClean="0"/>
              <a:t>로 변경합니다</a:t>
            </a:r>
            <a:r>
              <a:rPr lang="en-US" altLang="ko-KR" sz="2000" dirty="0" smtClean="0"/>
              <a:t>. (GPU </a:t>
            </a:r>
            <a:r>
              <a:rPr lang="ko-KR" altLang="en-US" sz="2000" dirty="0"/>
              <a:t>를 사용하기 위해서는 </a:t>
            </a:r>
            <a:r>
              <a:rPr lang="en-US" altLang="ko-KR" sz="2000" dirty="0"/>
              <a:t>“</a:t>
            </a:r>
            <a:r>
              <a:rPr lang="en-US" altLang="ko-KR" sz="2000" dirty="0" err="1"/>
              <a:t>eGPU</a:t>
            </a:r>
            <a:r>
              <a:rPr lang="en-US" altLang="ko-KR" sz="2000" dirty="0"/>
              <a:t>” </a:t>
            </a:r>
            <a:r>
              <a:rPr lang="ko-KR" altLang="en-US" sz="2000" dirty="0"/>
              <a:t>로 </a:t>
            </a:r>
            <a:r>
              <a:rPr lang="ko-KR" altLang="en-US" sz="2000" dirty="0" smtClean="0"/>
              <a:t>변경</a:t>
            </a:r>
            <a:r>
              <a:rPr lang="en-US" altLang="ko-KR" sz="2000" dirty="0" smtClean="0"/>
              <a:t>)  </a:t>
            </a:r>
            <a:endParaRPr lang="ko-KR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23706" y="1941368"/>
            <a:ext cx="11227982" cy="7078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</a:rPr>
              <a:t>$ cd /opt/intel/</a:t>
            </a:r>
            <a:r>
              <a:rPr lang="en-US" altLang="ko-KR" sz="2000" dirty="0" err="1">
                <a:solidFill>
                  <a:srgbClr val="FFFF00"/>
                </a:solidFill>
              </a:rPr>
              <a:t>computer_vision_sdk</a:t>
            </a:r>
            <a:r>
              <a:rPr lang="en-US" altLang="ko-KR" sz="2000" dirty="0">
                <a:solidFill>
                  <a:srgbClr val="FFFF00"/>
                </a:solidFill>
              </a:rPr>
              <a:t>/</a:t>
            </a:r>
            <a:r>
              <a:rPr lang="en-US" altLang="ko-KR" sz="2000" dirty="0" err="1">
                <a:solidFill>
                  <a:srgbClr val="FFFF00"/>
                </a:solidFill>
              </a:rPr>
              <a:t>deployment_tools</a:t>
            </a:r>
            <a:r>
              <a:rPr lang="en-US" altLang="ko-KR" sz="2000" dirty="0">
                <a:solidFill>
                  <a:srgbClr val="FFFF00"/>
                </a:solidFill>
              </a:rPr>
              <a:t>/</a:t>
            </a:r>
            <a:r>
              <a:rPr lang="en-US" altLang="ko-KR" sz="2000" dirty="0" err="1">
                <a:solidFill>
                  <a:srgbClr val="FFFF00"/>
                </a:solidFill>
              </a:rPr>
              <a:t>model_optimizer</a:t>
            </a:r>
            <a:endParaRPr lang="ko-KR" altLang="ko-KR" sz="2000" dirty="0">
              <a:solidFill>
                <a:srgbClr val="FFFF00"/>
              </a:solidFill>
            </a:endParaRPr>
          </a:p>
          <a:p>
            <a:r>
              <a:rPr lang="en-US" altLang="ko-KR" sz="2000" dirty="0">
                <a:solidFill>
                  <a:srgbClr val="FFFF00"/>
                </a:solidFill>
              </a:rPr>
              <a:t>$ python3 mo.py --</a:t>
            </a:r>
            <a:r>
              <a:rPr lang="en-US" altLang="ko-KR" sz="2000" dirty="0" err="1">
                <a:solidFill>
                  <a:srgbClr val="FFFF00"/>
                </a:solidFill>
              </a:rPr>
              <a:t>input_model</a:t>
            </a:r>
            <a:r>
              <a:rPr lang="en-US" altLang="ko-KR" sz="2000" dirty="0">
                <a:solidFill>
                  <a:srgbClr val="FFFF00"/>
                </a:solidFill>
              </a:rPr>
              <a:t> ~/</a:t>
            </a:r>
            <a:r>
              <a:rPr lang="en-US" altLang="ko-KR" sz="2000" dirty="0" err="1">
                <a:solidFill>
                  <a:srgbClr val="FFFF00"/>
                </a:solidFill>
              </a:rPr>
              <a:t>my_model</a:t>
            </a:r>
            <a:r>
              <a:rPr lang="en-US" altLang="ko-KR" sz="2000" dirty="0">
                <a:solidFill>
                  <a:srgbClr val="FFFF00"/>
                </a:solidFill>
              </a:rPr>
              <a:t>/</a:t>
            </a:r>
            <a:r>
              <a:rPr lang="en-US" altLang="ko-KR" sz="2000" dirty="0" err="1">
                <a:solidFill>
                  <a:srgbClr val="FFFF00"/>
                </a:solidFill>
              </a:rPr>
              <a:t>test.caffemodel</a:t>
            </a:r>
            <a:r>
              <a:rPr lang="en-US" altLang="ko-KR" sz="2000" dirty="0">
                <a:solidFill>
                  <a:srgbClr val="FFFF00"/>
                </a:solidFill>
              </a:rPr>
              <a:t> --</a:t>
            </a:r>
            <a:r>
              <a:rPr lang="en-US" altLang="ko-KR" sz="2000" dirty="0" err="1">
                <a:solidFill>
                  <a:srgbClr val="FFFF00"/>
                </a:solidFill>
              </a:rPr>
              <a:t>output_dir</a:t>
            </a:r>
            <a:r>
              <a:rPr lang="en-US" altLang="ko-KR" sz="2000" dirty="0">
                <a:solidFill>
                  <a:srgbClr val="FFFF00"/>
                </a:solidFill>
              </a:rPr>
              <a:t> ~/</a:t>
            </a:r>
            <a:r>
              <a:rPr lang="en-US" altLang="ko-KR" sz="2000" dirty="0" err="1">
                <a:solidFill>
                  <a:srgbClr val="FFFF00"/>
                </a:solidFill>
              </a:rPr>
              <a:t>my_model</a:t>
            </a:r>
            <a:r>
              <a:rPr lang="en-US" altLang="ko-KR" sz="2000" dirty="0">
                <a:solidFill>
                  <a:srgbClr val="FFFF00"/>
                </a:solidFill>
              </a:rPr>
              <a:t> --</a:t>
            </a:r>
            <a:r>
              <a:rPr lang="en-US" altLang="ko-KR" sz="2000" dirty="0" err="1">
                <a:solidFill>
                  <a:srgbClr val="FFFF00"/>
                </a:solidFill>
              </a:rPr>
              <a:t>data_type</a:t>
            </a:r>
            <a:r>
              <a:rPr lang="en-US" altLang="ko-KR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</a:rPr>
              <a:t>FP16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19245"/>
            <a:ext cx="855439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1. CPU </a:t>
            </a:r>
            <a:r>
              <a:rPr lang="ko-KR" altLang="en-US" sz="2000" dirty="0" smtClean="0">
                <a:solidFill>
                  <a:prstClr val="black"/>
                </a:solidFill>
              </a:rPr>
              <a:t>대신 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Movidius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</a:rPr>
              <a:t>을 사용하기 위해서는 </a:t>
            </a:r>
            <a:r>
              <a:rPr lang="en-US" altLang="ko-KR" sz="2000" dirty="0" smtClean="0">
                <a:solidFill>
                  <a:prstClr val="black"/>
                </a:solidFill>
              </a:rPr>
              <a:t>FP16 </a:t>
            </a:r>
            <a:r>
              <a:rPr lang="ko-KR" altLang="en-US" sz="2000" dirty="0" smtClean="0">
                <a:solidFill>
                  <a:prstClr val="black"/>
                </a:solidFill>
              </a:rPr>
              <a:t>으로 컨버젼 해야합니다</a:t>
            </a:r>
            <a:r>
              <a:rPr lang="en-US" altLang="ko-KR" sz="2000" dirty="0" smtClean="0">
                <a:solidFill>
                  <a:prstClr val="black"/>
                </a:solidFill>
              </a:rPr>
              <a:t>. </a:t>
            </a:r>
            <a:r>
              <a:rPr lang="ko-KR" altLang="en-US" sz="2000" dirty="0" smtClean="0">
                <a:solidFill>
                  <a:prstClr val="black"/>
                </a:solidFill>
              </a:rPr>
              <a:t> 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706" y="4454202"/>
            <a:ext cx="11227982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algn="just"/>
            <a:r>
              <a:rPr lang="en-US" altLang="ko-KR" sz="2000" dirty="0" err="1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InferencePlugin</a:t>
            </a:r>
            <a:r>
              <a:rPr lang="en-US" altLang="ko-KR" sz="2000" dirty="0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 plugin(</a:t>
            </a:r>
            <a:r>
              <a:rPr lang="en-US" altLang="ko-KR" sz="2000" dirty="0" err="1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dispatcher.getSuitablePlugin</a:t>
            </a:r>
            <a:r>
              <a:rPr lang="en-US" altLang="ko-KR" sz="2000" dirty="0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(</a:t>
            </a:r>
            <a:r>
              <a:rPr lang="en-US" altLang="ko-KR" sz="2000" dirty="0" err="1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TargetDevice</a:t>
            </a:r>
            <a:r>
              <a:rPr lang="en-US" altLang="ko-KR" sz="2000" dirty="0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::</a:t>
            </a:r>
            <a:r>
              <a:rPr lang="en-US" altLang="ko-KR" sz="2000" dirty="0" err="1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eCPU</a:t>
            </a:r>
            <a:r>
              <a:rPr lang="en-US" altLang="ko-KR" sz="2000" dirty="0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));</a:t>
            </a:r>
            <a:endParaRPr lang="ko-KR" altLang="ko-KR" sz="2000" dirty="0">
              <a:solidFill>
                <a:srgbClr val="FFFF00"/>
              </a:solidFill>
              <a:latin typeface="맑은 고딕" panose="020B0503020000020004" pitchFamily="50" charset="-127"/>
              <a:cs typeface="굴림"/>
            </a:endParaRPr>
          </a:p>
          <a:p>
            <a:pPr marL="457200" algn="just"/>
            <a:r>
              <a:rPr lang="en-US" altLang="ko-KR" sz="2000" dirty="0" smtClean="0">
                <a:solidFill>
                  <a:srgbClr val="FFFF00"/>
                </a:solidFill>
                <a:latin typeface="맑은 고딕" panose="020B0503020000020004" pitchFamily="50" charset="-127"/>
                <a:cs typeface="굴림"/>
                <a:sym typeface="Wingdings" panose="05000000000000000000" pitchFamily="2" charset="2"/>
              </a:rPr>
              <a:t></a:t>
            </a:r>
            <a:endParaRPr lang="ko-KR" altLang="ko-KR" sz="2000" dirty="0">
              <a:solidFill>
                <a:srgbClr val="FFFF00"/>
              </a:solidFill>
              <a:latin typeface="맑은 고딕" panose="020B0503020000020004" pitchFamily="50" charset="-127"/>
              <a:cs typeface="굴림"/>
            </a:endParaRPr>
          </a:p>
          <a:p>
            <a:pPr marL="457200" algn="just"/>
            <a:r>
              <a:rPr lang="en-US" altLang="ko-KR" sz="2000" dirty="0" err="1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InferencePlugin</a:t>
            </a:r>
            <a:r>
              <a:rPr lang="en-US" altLang="ko-KR" sz="2000" dirty="0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 plugin(</a:t>
            </a:r>
            <a:r>
              <a:rPr lang="en-US" altLang="ko-KR" sz="2000" dirty="0" err="1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dispatcher.getSuitablePlugin</a:t>
            </a:r>
            <a:r>
              <a:rPr lang="en-US" altLang="ko-KR" sz="2000" dirty="0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(</a:t>
            </a:r>
            <a:r>
              <a:rPr lang="en-US" altLang="ko-KR" sz="2000" dirty="0" err="1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TargetDevice</a:t>
            </a:r>
            <a:r>
              <a:rPr lang="en-US" altLang="ko-KR" sz="2000" dirty="0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::</a:t>
            </a:r>
            <a:r>
              <a:rPr lang="en-US" altLang="ko-KR" sz="2000" dirty="0" err="1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eMYRIAD</a:t>
            </a:r>
            <a:r>
              <a:rPr lang="en-US" altLang="ko-KR" sz="2000" dirty="0" smtClean="0">
                <a:solidFill>
                  <a:srgbClr val="FFFF00"/>
                </a:solidFill>
                <a:latin typeface="맑은 고딕" panose="020B0503020000020004" pitchFamily="50" charset="-127"/>
                <a:cs typeface="굴림"/>
              </a:rPr>
              <a:t>));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3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36960"/>
            <a:ext cx="1577676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2. </a:t>
            </a:r>
            <a:r>
              <a:rPr lang="ko-KR" altLang="en-US" sz="2000" dirty="0" smtClean="0"/>
              <a:t>코드 작성 </a:t>
            </a:r>
            <a:endParaRPr lang="en-US" altLang="ko-KR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42163" y="3087891"/>
            <a:ext cx="10430929" cy="19389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~/sample/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g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++ -o sample1 -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c++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11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main.cpp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-L$IE_PLUGINS_PATH -L$INTEL_CVSDK_DIR/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/lib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lopencv_core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lopencv_imgproc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lopencv_imgcodecs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lopencv_highgui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lopencv_videoio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2163" y="5867755"/>
            <a:ext cx="10430929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./sample1 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58" y="2654678"/>
            <a:ext cx="1284326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2. </a:t>
            </a:r>
            <a:r>
              <a:rPr lang="ko-KR" altLang="en-US" sz="2000" dirty="0" smtClean="0"/>
              <a:t>컴파일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463307"/>
            <a:ext cx="167545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3. </a:t>
            </a:r>
            <a:r>
              <a:rPr lang="ko-KR" altLang="en-US" sz="2000" dirty="0" smtClean="0"/>
              <a:t>실행 </a:t>
            </a:r>
            <a:r>
              <a:rPr lang="en-US" altLang="ko-KR" sz="2000" dirty="0" smtClean="0"/>
              <a:t>(FP16)</a:t>
            </a:r>
            <a:endParaRPr lang="en-US" altLang="ko-KR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66775" y="1057367"/>
            <a:ext cx="6701005" cy="1323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/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home/intel/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mkdir sample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sample/</a:t>
            </a: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gedit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main.cpp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49144" y="5059986"/>
            <a:ext cx="473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에러날경우 </a:t>
            </a:r>
            <a:r>
              <a:rPr lang="en-US" altLang="ko-KR" dirty="0" smtClean="0"/>
              <a:t>main_test.cpp </a:t>
            </a:r>
            <a:r>
              <a:rPr lang="ko-KR" altLang="en-US" dirty="0" smtClean="0"/>
              <a:t>를 수정해서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8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32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Object detection </a:t>
            </a:r>
            <a:endParaRPr lang="ko-KR" alt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885" y="2305347"/>
            <a:ext cx="4971115" cy="3079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491146"/>
            <a:ext cx="5905501" cy="3013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1" y="3630910"/>
            <a:ext cx="5799138" cy="30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05577" y="1058146"/>
            <a:ext cx="10515600" cy="770656"/>
          </a:xfrm>
        </p:spPr>
        <p:txBody>
          <a:bodyPr/>
          <a:lstStyle/>
          <a:p>
            <a:r>
              <a:rPr lang="en-US" altLang="ko-KR" dirty="0" smtClean="0"/>
              <a:t>SSD300 Pre-trained model </a:t>
            </a:r>
            <a:r>
              <a:rPr lang="ko-KR" altLang="en-US" dirty="0" smtClean="0"/>
              <a:t>사용하기 </a:t>
            </a:r>
            <a:endParaRPr lang="ko-KR" alt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05577" y="2776170"/>
            <a:ext cx="10047973" cy="3451376"/>
          </a:xfrm>
          <a:ln w="38100"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err="1" smtClean="0"/>
              <a:t>Caffe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에서 </a:t>
            </a:r>
            <a:r>
              <a:rPr lang="en-US" altLang="ko-KR" sz="3200" dirty="0" smtClean="0"/>
              <a:t>Pre-trained</a:t>
            </a:r>
            <a:r>
              <a:rPr lang="ko-KR" altLang="en-US" sz="3200" dirty="0" smtClean="0"/>
              <a:t>된 </a:t>
            </a:r>
            <a:r>
              <a:rPr lang="en-US" altLang="ko-KR" sz="3200" dirty="0" smtClean="0"/>
              <a:t>model SSD300 </a:t>
            </a:r>
            <a:r>
              <a:rPr lang="ko-KR" altLang="en-US" sz="3200" dirty="0" smtClean="0"/>
              <a:t>을 이용하여 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en-US" altLang="ko-KR" sz="3200" dirty="0" err="1" smtClean="0"/>
              <a:t>OpenVION</a:t>
            </a:r>
            <a:r>
              <a:rPr lang="ko-KR" altLang="en-US" sz="3200" dirty="0" smtClean="0"/>
              <a:t>에서 추론 하기</a:t>
            </a:r>
            <a:endParaRPr lang="en-US" altLang="ko-KR" sz="3200" dirty="0" smtClean="0"/>
          </a:p>
          <a:p>
            <a:pPr marL="457200" lvl="1" indent="0">
              <a:buNone/>
            </a:pPr>
            <a:r>
              <a:rPr lang="en-US" altLang="ko-KR" sz="3200" dirty="0" smtClean="0"/>
              <a:t>-. Model conversion </a:t>
            </a:r>
          </a:p>
          <a:p>
            <a:pPr marL="457200" lvl="1" indent="0">
              <a:buNone/>
            </a:pPr>
            <a:r>
              <a:rPr lang="en-US" altLang="ko-KR" sz="3200" dirty="0" smtClean="0"/>
              <a:t>-. </a:t>
            </a:r>
            <a:r>
              <a:rPr lang="en-US" altLang="ko-KR" sz="3200" dirty="0" err="1" smtClean="0"/>
              <a:t>model_ssd.ccp</a:t>
            </a:r>
            <a:r>
              <a:rPr lang="ko-KR" altLang="en-US" sz="3200" dirty="0" smtClean="0"/>
              <a:t>만들기 </a:t>
            </a:r>
            <a:endParaRPr lang="en-US" altLang="ko-KR" sz="3200" dirty="0" smtClean="0"/>
          </a:p>
          <a:p>
            <a:pPr marL="457200" lvl="1" indent="0">
              <a:buNone/>
            </a:pPr>
            <a:r>
              <a:rPr lang="en-US" altLang="ko-KR" sz="3200" dirty="0" smtClean="0"/>
              <a:t>-. </a:t>
            </a:r>
            <a:r>
              <a:rPr lang="ko-KR" altLang="en-US" sz="3200" dirty="0" smtClean="0"/>
              <a:t>컴파일 하기 </a:t>
            </a:r>
            <a:endParaRPr lang="en-US" altLang="ko-KR" sz="3200" dirty="0" smtClean="0"/>
          </a:p>
          <a:p>
            <a:pPr marL="457200" lvl="1" indent="0">
              <a:buNone/>
            </a:pPr>
            <a:r>
              <a:rPr lang="en-US" altLang="ko-KR" sz="3200" dirty="0" smtClean="0"/>
              <a:t>-. ./sampel1 </a:t>
            </a:r>
            <a:r>
              <a:rPr lang="ko-KR" altLang="en-US" sz="3200" dirty="0" smtClean="0"/>
              <a:t>실행 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9502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4529"/>
            <a:ext cx="12192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/>
              <a:t>OpenVINO</a:t>
            </a:r>
            <a:r>
              <a:rPr lang="ko-KR" altLang="en-US" sz="3200" dirty="0"/>
              <a:t>의 </a:t>
            </a:r>
            <a:r>
              <a:rPr lang="en-US" altLang="ko-KR" sz="3200" dirty="0"/>
              <a:t>Deep Learning Toolkit</a:t>
            </a:r>
            <a:r>
              <a:rPr lang="ko-KR" altLang="en-US" sz="3200" dirty="0"/>
              <a:t>을 사용하여 </a:t>
            </a:r>
            <a:r>
              <a:rPr lang="en-US" altLang="ko-KR" sz="3200" dirty="0"/>
              <a:t>S/W </a:t>
            </a:r>
            <a:r>
              <a:rPr lang="ko-KR" altLang="en-US" sz="3200" dirty="0"/>
              <a:t>구현하기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632490"/>
            <a:ext cx="121920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Object Detection </a:t>
            </a:r>
            <a:r>
              <a:rPr lang="ko-KR" altLang="en-US" sz="2000" dirty="0">
                <a:solidFill>
                  <a:srgbClr val="FF0000"/>
                </a:solidFill>
              </a:rPr>
              <a:t>코딩 하기 </a:t>
            </a:r>
            <a:r>
              <a:rPr lang="en-US" altLang="ko-KR" sz="2000" dirty="0"/>
              <a:t>– </a:t>
            </a:r>
            <a:r>
              <a:rPr lang="ko-KR" altLang="en-US" sz="2000" dirty="0"/>
              <a:t>대부분의 이전 </a:t>
            </a:r>
            <a:r>
              <a:rPr lang="en-US" altLang="ko-KR" sz="2000" dirty="0"/>
              <a:t>Image Classification code</a:t>
            </a:r>
            <a:r>
              <a:rPr lang="ko-KR" altLang="en-US" sz="2000" dirty="0"/>
              <a:t>를 사용한다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463" y="1577089"/>
            <a:ext cx="88166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20463" y="1856876"/>
            <a:ext cx="10751613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/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opt/intel/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computer_vision_sdk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model_downloader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python3 ./downloader.py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cp ./ssd300* ~/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my_model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463" y="4169115"/>
            <a:ext cx="11751073" cy="101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/opt/intel/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computer_vision_sdk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model_optimizer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python3 mo.py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input_model ~/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ssd300.caffemodel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--output_dir ~/</a:t>
            </a:r>
            <a:r>
              <a:rPr lang="en-US" sz="2000" dirty="0" err="1" smtClean="0">
                <a:solidFill>
                  <a:schemeClr val="accent5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data_type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FP16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463" y="1301383"/>
            <a:ext cx="7657866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1. </a:t>
            </a:r>
            <a:r>
              <a:rPr lang="en-US" altLang="ko-KR" sz="2000" dirty="0"/>
              <a:t>Model: SSD300 </a:t>
            </a:r>
            <a:r>
              <a:rPr lang="en-US" altLang="ko-KR" sz="2000" dirty="0" err="1"/>
              <a:t>caffemodel</a:t>
            </a:r>
            <a:r>
              <a:rPr lang="en-US" altLang="ko-KR" sz="2000" dirty="0"/>
              <a:t> from </a:t>
            </a:r>
            <a:r>
              <a:rPr lang="en-US" altLang="ko-KR" sz="2000" dirty="0" err="1" smtClean="0"/>
              <a:t>model_download</a:t>
            </a:r>
            <a:r>
              <a:rPr lang="en-US" altLang="ko-KR" sz="2000" dirty="0" smtClean="0"/>
              <a:t> – </a:t>
            </a:r>
            <a:r>
              <a:rPr lang="ko-KR" altLang="en-US" sz="2000" dirty="0"/>
              <a:t>이미 되어 있슴</a:t>
            </a:r>
            <a:r>
              <a:rPr lang="en-US" altLang="ko-KR" sz="2000" dirty="0" smtClean="0"/>
              <a:t>.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463" y="3696816"/>
            <a:ext cx="267746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2. </a:t>
            </a:r>
            <a:r>
              <a:rPr lang="ko-KR" altLang="en-US" sz="2000" dirty="0"/>
              <a:t>모델 </a:t>
            </a:r>
            <a:r>
              <a:rPr lang="en-US" altLang="ko-KR" sz="2000" dirty="0"/>
              <a:t>Conversion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399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3320" y="1168930"/>
            <a:ext cx="249888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Inferencing </a:t>
            </a:r>
            <a:r>
              <a:rPr lang="ko-KR" altLang="en-US" dirty="0">
                <a:solidFill>
                  <a:prstClr val="black"/>
                </a:solidFill>
              </a:rPr>
              <a:t>코딩 흐름도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2628" y="1563142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선택한 </a:t>
            </a:r>
            <a:r>
              <a:rPr lang="en-US" altLang="ko-KR" sz="1600" dirty="0">
                <a:solidFill>
                  <a:prstClr val="black"/>
                </a:solidFill>
              </a:rPr>
              <a:t>Device</a:t>
            </a:r>
            <a:r>
              <a:rPr lang="ko-KR" altLang="en-US" sz="1600" dirty="0">
                <a:solidFill>
                  <a:prstClr val="black"/>
                </a:solidFill>
              </a:rPr>
              <a:t>의 </a:t>
            </a:r>
            <a:r>
              <a:rPr lang="en-US" sz="1600" dirty="0">
                <a:solidFill>
                  <a:prstClr val="black"/>
                </a:solidFill>
              </a:rPr>
              <a:t>Plugin </a:t>
            </a:r>
            <a:r>
              <a:rPr lang="ko-KR" altLang="en-US" sz="1600" dirty="0">
                <a:solidFill>
                  <a:prstClr val="black"/>
                </a:solidFill>
              </a:rPr>
              <a:t>가져오기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2627" y="2338387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IR</a:t>
            </a:r>
            <a:r>
              <a:rPr lang="ko-KR" altLang="en-US" sz="1600" dirty="0">
                <a:solidFill>
                  <a:prstClr val="black"/>
                </a:solidFill>
              </a:rPr>
              <a:t> 읽어들이기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2627" y="3113632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Batch</a:t>
            </a:r>
            <a:r>
              <a:rPr lang="ko-KR" altLang="en-US" sz="1600" dirty="0">
                <a:solidFill>
                  <a:prstClr val="black"/>
                </a:solidFill>
              </a:rPr>
              <a:t>크기를 지정하고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입</a:t>
            </a:r>
            <a:r>
              <a:rPr lang="en-US" altLang="ko-KR" sz="1600" dirty="0">
                <a:solidFill>
                  <a:prstClr val="black"/>
                </a:solidFill>
              </a:rPr>
              <a:t>/ </a:t>
            </a:r>
            <a:r>
              <a:rPr lang="ko-KR" altLang="en-US" sz="1600" dirty="0">
                <a:solidFill>
                  <a:prstClr val="black"/>
                </a:solidFill>
              </a:rPr>
              <a:t>출력 </a:t>
            </a:r>
            <a:r>
              <a:rPr lang="en-US" altLang="ko-KR" sz="1600" dirty="0">
                <a:solidFill>
                  <a:prstClr val="black"/>
                </a:solidFill>
              </a:rPr>
              <a:t>data</a:t>
            </a:r>
            <a:r>
              <a:rPr lang="ko-KR" altLang="en-US" sz="1600" dirty="0">
                <a:solidFill>
                  <a:prstClr val="black"/>
                </a:solidFill>
              </a:rPr>
              <a:t> 준비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627" y="4664122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</a:rPr>
              <a:t>입력영상을 </a:t>
            </a:r>
            <a:r>
              <a:rPr lang="en-US" altLang="ko-KR" sz="1600" dirty="0">
                <a:solidFill>
                  <a:prstClr val="black"/>
                </a:solidFill>
              </a:rPr>
              <a:t>Load</a:t>
            </a:r>
            <a:r>
              <a:rPr lang="ko-KR" altLang="en-US" sz="1600" dirty="0">
                <a:solidFill>
                  <a:prstClr val="black"/>
                </a:solidFill>
              </a:rPr>
              <a:t>하기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2627" y="3888877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IR</a:t>
            </a:r>
            <a:r>
              <a:rPr lang="ko-KR" altLang="en-US" sz="1600" dirty="0">
                <a:solidFill>
                  <a:prstClr val="black"/>
                </a:solidFill>
              </a:rPr>
              <a:t>을 </a:t>
            </a:r>
            <a:r>
              <a:rPr lang="en-US" sz="1600" dirty="0">
                <a:solidFill>
                  <a:prstClr val="black"/>
                </a:solidFill>
              </a:rPr>
              <a:t>Plugin</a:t>
            </a:r>
            <a:r>
              <a:rPr lang="ko-KR" altLang="en-US" sz="1600" dirty="0">
                <a:solidFill>
                  <a:prstClr val="black"/>
                </a:solidFill>
              </a:rPr>
              <a:t>에 </a:t>
            </a:r>
            <a:r>
              <a:rPr lang="en-US" altLang="ko-KR" sz="1600" dirty="0">
                <a:solidFill>
                  <a:prstClr val="black"/>
                </a:solidFill>
              </a:rPr>
              <a:t>Load</a:t>
            </a:r>
            <a:r>
              <a:rPr lang="ko-KR" altLang="en-US" sz="1600" dirty="0">
                <a:solidFill>
                  <a:prstClr val="black"/>
                </a:solidFill>
              </a:rPr>
              <a:t>하기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627" y="5439367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Infer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2627" y="6214612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</a:rPr>
              <a:t>Inference</a:t>
            </a:r>
            <a:r>
              <a:rPr lang="ko-KR" altLang="en-US" sz="1600" dirty="0">
                <a:solidFill>
                  <a:prstClr val="black"/>
                </a:solidFill>
              </a:rPr>
              <a:t>결과 표시하기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199107" y="2105536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2199106" y="2892289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2202021" y="3671178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2190732" y="4439135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190731" y="5218247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2190730" y="5993046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4003743" y="4863285"/>
            <a:ext cx="457200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52" name="Curved Left Arrow 51"/>
          <p:cNvSpPr/>
          <p:nvPr/>
        </p:nvSpPr>
        <p:spPr>
          <a:xfrm rot="10800000">
            <a:off x="205427" y="4863285"/>
            <a:ext cx="457200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" y="18770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" y="603857"/>
            <a:ext cx="15199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하기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52844" y="1044928"/>
            <a:ext cx="69811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/home/intel </a:t>
            </a:r>
            <a:r>
              <a:rPr lang="ko-KR" altLang="en-US" sz="2000" dirty="0">
                <a:solidFill>
                  <a:prstClr val="black"/>
                </a:solidFill>
              </a:rPr>
              <a:t>에 </a:t>
            </a:r>
            <a:r>
              <a:rPr lang="en-US" altLang="ko-KR" sz="2000" dirty="0">
                <a:solidFill>
                  <a:prstClr val="black"/>
                </a:solidFill>
              </a:rPr>
              <a:t>“sample” </a:t>
            </a:r>
            <a:r>
              <a:rPr lang="ko-KR" altLang="en-US" sz="2000" dirty="0">
                <a:solidFill>
                  <a:prstClr val="black"/>
                </a:solidFill>
              </a:rPr>
              <a:t>폴더 생성하고 이동하기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2000" dirty="0" smtClean="0">
                <a:solidFill>
                  <a:prstClr val="black"/>
                </a:solidFill>
              </a:rPr>
              <a:t>/</a:t>
            </a:r>
            <a:r>
              <a:rPr lang="en-US" altLang="ko-KR" sz="2000" dirty="0">
                <a:solidFill>
                  <a:prstClr val="black"/>
                </a:solidFill>
              </a:rPr>
              <a:t>home/intel/sample </a:t>
            </a:r>
            <a:r>
              <a:rPr lang="ko-KR" altLang="en-US" sz="2000" dirty="0">
                <a:solidFill>
                  <a:prstClr val="black"/>
                </a:solidFill>
              </a:rPr>
              <a:t>에 </a:t>
            </a:r>
            <a:r>
              <a:rPr lang="en-US" altLang="ko-KR" sz="2000" dirty="0">
                <a:solidFill>
                  <a:prstClr val="black"/>
                </a:solidFill>
              </a:rPr>
              <a:t>“main.cpp” </a:t>
            </a:r>
            <a:r>
              <a:rPr lang="ko-KR" altLang="en-US" sz="2000" dirty="0">
                <a:solidFill>
                  <a:prstClr val="black"/>
                </a:solidFill>
              </a:rPr>
              <a:t>파일 생성하기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2000" dirty="0" smtClean="0">
                <a:solidFill>
                  <a:prstClr val="black"/>
                </a:solidFill>
              </a:rPr>
              <a:t>main.cpp</a:t>
            </a:r>
            <a:r>
              <a:rPr lang="ko-KR" altLang="en-US" sz="2000" dirty="0">
                <a:solidFill>
                  <a:prstClr val="black"/>
                </a:solidFill>
              </a:rPr>
              <a:t>에 기본 </a:t>
            </a:r>
            <a:r>
              <a:rPr lang="en-US" altLang="ko-KR" sz="2000" dirty="0">
                <a:solidFill>
                  <a:prstClr val="black"/>
                </a:solidFill>
              </a:rPr>
              <a:t>main frame </a:t>
            </a:r>
            <a:r>
              <a:rPr lang="ko-KR" altLang="en-US" sz="2000" dirty="0" smtClean="0">
                <a:solidFill>
                  <a:prstClr val="black"/>
                </a:solidFill>
              </a:rPr>
              <a:t>입력하기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 smtClean="0">
                <a:solidFill>
                  <a:prstClr val="black"/>
                </a:solidFill>
              </a:rPr>
              <a:t>코드을 입력후 저장하고 종료하고 콘솔로 이동</a:t>
            </a:r>
            <a:r>
              <a:rPr lang="en-US" altLang="ko-KR" sz="2000" dirty="0" smtClean="0">
                <a:solidFill>
                  <a:prstClr val="black"/>
                </a:solidFill>
              </a:rPr>
              <a:t>.  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2911" y="1449740"/>
            <a:ext cx="6701005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/home/intel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mkdir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sample; cd sample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954309" y="2965847"/>
            <a:ext cx="670100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gedit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main_ssd.cpp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54308" y="4207930"/>
            <a:ext cx="6701005" cy="2554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main(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argc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, char *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[]) {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AD47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2000" dirty="0">
                <a:solidFill>
                  <a:srgbClr val="70AD47"/>
                </a:solidFill>
                <a:latin typeface="Consolas" panose="020B0609020204030204" pitchFamily="49" charset="0"/>
              </a:rPr>
              <a:t>코드를 여기에 입력합니다</a:t>
            </a:r>
            <a:r>
              <a:rPr lang="en-US" altLang="ko-KR" sz="2000" dirty="0" smtClean="0">
                <a:solidFill>
                  <a:srgbClr val="70AD47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20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2000" dirty="0">
                <a:solidFill>
                  <a:srgbClr val="92D050"/>
                </a:solidFill>
                <a:latin typeface="Consolas" panose="020B0609020204030204" pitchFamily="49" charset="0"/>
              </a:rPr>
              <a:t>home/intel/</a:t>
            </a:r>
            <a:r>
              <a:rPr lang="en-US" altLang="ko-KR" sz="2000" dirty="0" err="1">
                <a:solidFill>
                  <a:srgbClr val="92D050"/>
                </a:solidFill>
                <a:latin typeface="Consolas" panose="020B0609020204030204" pitchFamily="49" charset="0"/>
              </a:rPr>
              <a:t>sample_code</a:t>
            </a:r>
            <a:r>
              <a:rPr lang="en-US" altLang="ko-KR" sz="2000" dirty="0">
                <a:solidFill>
                  <a:srgbClr val="92D050"/>
                </a:solidFill>
                <a:latin typeface="Consolas" panose="020B0609020204030204" pitchFamily="49" charset="0"/>
              </a:rPr>
              <a:t>/Inference.doc </a:t>
            </a:r>
            <a:r>
              <a:rPr lang="ko-KR" altLang="en-US" sz="2000" dirty="0">
                <a:solidFill>
                  <a:srgbClr val="92D050"/>
                </a:solidFill>
                <a:latin typeface="Consolas" panose="020B0609020204030204" pitchFamily="49" charset="0"/>
              </a:rPr>
              <a:t>참조</a:t>
            </a:r>
            <a:endParaRPr lang="en-US" altLang="ko-KR" sz="20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	return EXIT_SUCCESS;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28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68297" y="634635"/>
            <a:ext cx="339330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CPU Extension library </a:t>
            </a:r>
            <a:r>
              <a:rPr lang="ko-KR" altLang="en-US" dirty="0"/>
              <a:t>지정하기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634149" y="1339967"/>
            <a:ext cx="11003120" cy="37856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-----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Load A Plugin for Inference Engine-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-------------------------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InferenceEngine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PluginDispatcher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dispatcher({""});</a:t>
            </a:r>
          </a:p>
          <a:p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InferencePlugin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plugin(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dispatcher.getSuitablePlugin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TargetDevice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eCPU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));</a:t>
            </a: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// +++++++++++++++++++ Load layer extension for CPU ++++++++++++++++++++</a:t>
            </a: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auto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extension_ptr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make_so_pointer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&lt;InferenceEngine::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IExtension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&gt;("/opt/intel/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computer_vision_sdk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/inference_engine/lib/ubuntu_16.04/intel64/libcpu_extension.so");</a:t>
            </a:r>
          </a:p>
          <a:p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plugin.AddExtension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extension_ptr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----Load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IR Generated by ModelOptimizer (.xml and .bin files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)------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CNNNetReader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network_reader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135" y="5261564"/>
            <a:ext cx="11243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 </a:t>
            </a:r>
            <a:r>
              <a:rPr lang="en-US" dirty="0" smtClean="0"/>
              <a:t>engine</a:t>
            </a:r>
            <a:r>
              <a:rPr lang="ko-KR" altLang="en-US" dirty="0" smtClean="0"/>
              <a:t>이 </a:t>
            </a:r>
            <a:r>
              <a:rPr lang="en-US" altLang="ko-KR" dirty="0"/>
              <a:t>CPU</a:t>
            </a:r>
            <a:r>
              <a:rPr lang="ko-KR" altLang="en-US" dirty="0"/>
              <a:t>인 경우 </a:t>
            </a:r>
            <a:r>
              <a:rPr lang="en-US" altLang="ko-KR" dirty="0"/>
              <a:t>(</a:t>
            </a:r>
            <a:r>
              <a:rPr lang="en-US" dirty="0"/>
              <a:t>mklDNN), libmklDNN.so </a:t>
            </a:r>
            <a:r>
              <a:rPr lang="ko-KR" altLang="en-US" dirty="0"/>
              <a:t>는 기본적인 </a:t>
            </a:r>
            <a:r>
              <a:rPr lang="en-US" altLang="ko-KR" dirty="0"/>
              <a:t>layer</a:t>
            </a:r>
            <a:r>
              <a:rPr lang="ko-KR" altLang="en-US" dirty="0"/>
              <a:t>들만 지원하고 사용자에 의해 추가되고</a:t>
            </a:r>
            <a:endParaRPr lang="en-US" altLang="ko-KR" dirty="0"/>
          </a:p>
          <a:p>
            <a:r>
              <a:rPr lang="ko-KR" altLang="en-US" dirty="0"/>
              <a:t>변형돈 </a:t>
            </a:r>
            <a:r>
              <a:rPr lang="en-US" altLang="ko-KR" dirty="0"/>
              <a:t>layer</a:t>
            </a:r>
            <a:r>
              <a:rPr lang="ko-KR" altLang="en-US" dirty="0"/>
              <a:t>는 지원하지 않는다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그래서 </a:t>
            </a:r>
            <a:r>
              <a:rPr lang="ko-KR" altLang="en-US" dirty="0"/>
              <a:t>그런 확장된 </a:t>
            </a:r>
            <a:r>
              <a:rPr lang="en-US" altLang="ko-KR" dirty="0"/>
              <a:t>layer</a:t>
            </a:r>
            <a:r>
              <a:rPr lang="ko-KR" altLang="en-US" dirty="0"/>
              <a:t>를 지원하는 모듈을 따로 제작해야 하며 그 모듈을 </a:t>
            </a:r>
            <a:r>
              <a:rPr lang="ko-KR" altLang="en-US" dirty="0" smtClean="0"/>
              <a:t>지정해 줘야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en-US" dirty="0"/>
              <a:t>“libcpu_extension.so” </a:t>
            </a:r>
            <a:r>
              <a:rPr lang="ko-KR" altLang="en-US" dirty="0"/>
              <a:t>는 </a:t>
            </a:r>
            <a:r>
              <a:rPr lang="en-US" altLang="ko-KR" dirty="0"/>
              <a:t>I</a:t>
            </a:r>
            <a:r>
              <a:rPr lang="en-US" dirty="0"/>
              <a:t>nference engine sample</a:t>
            </a:r>
            <a:r>
              <a:rPr lang="ko-KR" altLang="en-US" dirty="0"/>
              <a:t>을 빌드하면 생성되며 기본적인 방법을 보여준다</a:t>
            </a:r>
            <a:r>
              <a:rPr lang="en-US" altLang="ko-KR" dirty="0"/>
              <a:t>.</a:t>
            </a:r>
          </a:p>
          <a:p>
            <a:r>
              <a:rPr lang="en-US" dirty="0"/>
              <a:t> </a:t>
            </a:r>
            <a:r>
              <a:rPr lang="ko-KR" altLang="en-US" dirty="0"/>
              <a:t>여기서는 </a:t>
            </a:r>
            <a:r>
              <a:rPr lang="en-US" altLang="ko-KR" dirty="0"/>
              <a:t>SSD</a:t>
            </a:r>
            <a:r>
              <a:rPr lang="ko-KR" altLang="en-US" dirty="0"/>
              <a:t>의 </a:t>
            </a:r>
            <a:r>
              <a:rPr lang="en-US" dirty="0"/>
              <a:t>“</a:t>
            </a:r>
            <a:r>
              <a:rPr lang="en-US" dirty="0" err="1"/>
              <a:t>detection_out</a:t>
            </a:r>
            <a:r>
              <a:rPr lang="en-US" dirty="0"/>
              <a:t>” layer</a:t>
            </a:r>
            <a:r>
              <a:rPr lang="ko-KR" altLang="en-US" dirty="0"/>
              <a:t>를 지원한다</a:t>
            </a:r>
            <a:r>
              <a:rPr lang="en-US" altLang="ko-KR" dirty="0"/>
              <a:t>.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603857"/>
            <a:ext cx="15199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하기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0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68297" y="614178"/>
            <a:ext cx="286488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2 </a:t>
            </a:r>
            <a:r>
              <a:rPr lang="en-US" altLang="ko-KR" dirty="0"/>
              <a:t>SSD </a:t>
            </a:r>
            <a:r>
              <a:rPr lang="ko-KR" altLang="en-US" dirty="0"/>
              <a:t>모델 읽어들이기 </a:t>
            </a:r>
            <a:r>
              <a:rPr lang="en-US" altLang="ko-KR" dirty="0"/>
              <a:t>(IR)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4149" y="1120257"/>
            <a:ext cx="10781415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-----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Load IR Generated by ModelOptimizer (.xml and .bin files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)--------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CNNNetReader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network_reader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network_reader.ReadNetwork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/home/intel/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/ssd300.xml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");</a:t>
            </a: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network_reader.ReadWeights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/home/intel/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/ssd300.bin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");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18770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603857"/>
            <a:ext cx="145584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하기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5666" y="3883738"/>
            <a:ext cx="311014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새로운 이미지 읽어들이기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705292" y="4416725"/>
            <a:ext cx="10781415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cv::Mat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infer_image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= cv::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imread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("/home/intel/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/cars_768x768.jpg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"); //jpg</a:t>
            </a:r>
            <a:r>
              <a:rPr lang="en-US" altLang="ko-KR" sz="2000" dirty="0" smtClean="0"/>
              <a:t> </a:t>
            </a:r>
          </a:p>
          <a:p>
            <a:r>
              <a:rPr lang="en-US" altLang="ko-KR" sz="2000" dirty="0" err="1">
                <a:solidFill>
                  <a:srgbClr val="00B0F0"/>
                </a:solidFill>
              </a:rPr>
              <a:t>VideoCapture</a:t>
            </a:r>
            <a:r>
              <a:rPr lang="en-US" altLang="ko-KR" sz="2000" dirty="0">
                <a:solidFill>
                  <a:srgbClr val="00B0F0"/>
                </a:solidFill>
              </a:rPr>
              <a:t> cap("/dev/video0</a:t>
            </a:r>
            <a:r>
              <a:rPr lang="en-US" altLang="ko-KR" sz="2000" dirty="0" smtClean="0">
                <a:solidFill>
                  <a:srgbClr val="00B0F0"/>
                </a:solidFill>
              </a:rPr>
              <a:t>");    </a:t>
            </a:r>
            <a:r>
              <a:rPr lang="en-US" altLang="ko-KR" sz="2000" dirty="0" smtClean="0">
                <a:solidFill>
                  <a:srgbClr val="FFFF00"/>
                </a:solidFill>
              </a:rPr>
              <a:t>//camera</a:t>
            </a:r>
            <a:endParaRPr lang="en-US" altLang="ko-KR" sz="2000" dirty="0">
              <a:solidFill>
                <a:srgbClr val="FFFF00"/>
              </a:solidFill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/>
              <a:t>OpenVINO</a:t>
            </a:r>
            <a:r>
              <a:rPr lang="ko-KR" altLang="en-US" sz="3200" dirty="0"/>
              <a:t>의 </a:t>
            </a:r>
            <a:r>
              <a:rPr lang="en-US" altLang="ko-KR" sz="3200" dirty="0"/>
              <a:t>Deep Learning Toolkit</a:t>
            </a:r>
            <a:r>
              <a:rPr lang="ko-KR" altLang="en-US" sz="3200" dirty="0"/>
              <a:t>을 사용하여 </a:t>
            </a:r>
            <a:r>
              <a:rPr lang="en-US" altLang="ko-KR" sz="3200" dirty="0"/>
              <a:t>S/W </a:t>
            </a:r>
            <a:r>
              <a:rPr lang="ko-KR" altLang="en-US" sz="3200" dirty="0"/>
              <a:t>구현하기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8297" y="616095"/>
            <a:ext cx="353442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Inference </a:t>
            </a:r>
            <a:r>
              <a:rPr lang="ko-KR" altLang="en-US" dirty="0"/>
              <a:t>출력 데이타 처리하기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035287"/>
            <a:ext cx="12191999" cy="57554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infer_request.Infer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auto output =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infer_request.GetBlob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output_name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+++++++++++++ check proposal count and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of each proposal +++++++++++</a:t>
            </a:r>
          </a:p>
          <a:p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maxProposalCount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= output-&gt;dims()[1];</a:t>
            </a:r>
          </a:p>
          <a:p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= output-&gt;dims()[0];</a:t>
            </a:r>
          </a:p>
          <a:p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Blob::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Ptr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output_blob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= output;</a:t>
            </a:r>
          </a:p>
          <a:p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float* detection =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static_cast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PrecisionTrait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&lt;Precision::FP32&gt;::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value_type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*&gt;(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output_blob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-&gt;buffer());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/* Each detection has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that denotes processed image */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curProposal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curProposal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maxProposalCount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curProposal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float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= detection[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curProposal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+ 0];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float label = detection[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curProposal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+ 1];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float confidence = detection[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curProposal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+ 2];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if (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&lt; 0 || confidence == 0)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    continue;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float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xmin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= detection[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curProposal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+ 3] *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ori_image.size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().width;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float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= detection[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curProposal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+ 4] *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ori_image.size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().height;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float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xmax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= detection[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curProposal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+ 5] *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ori_image.size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().width;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float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ymax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= detection[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curProposal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+ 6] *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ori_image.size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().height;</a:t>
            </a:r>
          </a:p>
          <a:p>
            <a:endParaRPr lang="en-US" altLang="ko-KR" sz="16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cout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&lt;&lt; "[" &lt;&lt;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curProposal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&lt;&lt; "," &lt;&lt; label &lt;&lt; "] element,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prob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= " &lt;&lt; confidence &lt;&lt; " (" &lt;&lt;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xmin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&lt;&lt; "," &lt;&lt;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&lt;&lt; ")-(" &lt;&lt;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xmax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&lt;&lt; "," &lt;&lt;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ymax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 &lt;&lt; ")" &lt;&lt; " batch id : " &lt;&lt; </a:t>
            </a:r>
            <a:r>
              <a:rPr lang="en-US" altLang="ko-KR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600" dirty="0">
                <a:solidFill>
                  <a:srgbClr val="FFFF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603857"/>
            <a:ext cx="15199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하기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24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19953"/>
            <a:ext cx="12191999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if (confidence &gt; 0.5) {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   /** Drawing only objects with &gt;50% probability **/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   string stag;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ostringstream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ostr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ostr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&lt;&lt; label &lt;&lt; ", " &lt;&lt; fixed &lt;&lt;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setw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(4) &lt;&lt;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setprecision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(2) &lt;&lt; confidence;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   string header =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ostr.str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   rectangle(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, cv::Point((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xmin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), cv::Point((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xmax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ymax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), cv::Scalar(0, 230, 0), 2, 4);	    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   rectangle(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, cv::Point((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)xmin-1, 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)ymin-16), cv::Point((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)xmax+1, 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), cv::Scalar(0, 230, 0), CV_FILLED, cv::LINE_8, 0);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putText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, header, cv::Point((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)xmin+4, 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), cv::FONT_HERSHEY_TRIPLEX, .5, cv::Scalar(70,70,70));	      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putText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, header, cv::Point((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)xmin+3, (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)ymin-1), cv::FONT_HERSHEY_TRIPLEX, .5, cv::Scalar(0,0,0));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cout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&lt;&lt; " WILL BE PRINTED!"; 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cout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 &lt;&lt;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endl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ko-KR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FFFF00"/>
                </a:solidFill>
                <a:latin typeface="Consolas" panose="020B0609020204030204" pitchFamily="49" charset="0"/>
              </a:rPr>
              <a:t>cv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("result",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ori_image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);	cv::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waitKey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(0);;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037" y="4298834"/>
            <a:ext cx="2643962" cy="26439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/>
              <a:t>OpenVINO</a:t>
            </a:r>
            <a:r>
              <a:rPr lang="ko-KR" altLang="en-US" sz="3200" dirty="0"/>
              <a:t>의 </a:t>
            </a:r>
            <a:r>
              <a:rPr lang="en-US" altLang="ko-KR" sz="3200" dirty="0"/>
              <a:t>Deep Learning Toolkit</a:t>
            </a:r>
            <a:r>
              <a:rPr lang="ko-KR" altLang="en-US" sz="3200" dirty="0"/>
              <a:t>을 사용하여 </a:t>
            </a:r>
            <a:r>
              <a:rPr lang="en-US" altLang="ko-KR" sz="3200" dirty="0"/>
              <a:t>S/W </a:t>
            </a:r>
            <a:r>
              <a:rPr lang="ko-KR" altLang="en-US" sz="3200" dirty="0"/>
              <a:t>구현하기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68297" y="616095"/>
            <a:ext cx="353442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Inference </a:t>
            </a:r>
            <a:r>
              <a:rPr lang="ko-KR" altLang="en-US" dirty="0"/>
              <a:t>출력 데이타 처리하기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1" y="603857"/>
            <a:ext cx="15199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하기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4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761" y="1011462"/>
            <a:ext cx="5384084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#include &lt;vector&gt;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#include &lt;memory&gt;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#include &lt;string&gt;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#include &lt;opencv2/opencv.hpp&gt;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#include &lt;inference_engine.hpp&gt;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using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namespace InferenceEngine;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577" y="3633290"/>
            <a:ext cx="11093768" cy="19389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~/sample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g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++ -o </a:t>
            </a:r>
            <a:r>
              <a:rPr lang="en-US" sz="2000" dirty="0">
                <a:solidFill>
                  <a:srgbClr val="4472C4"/>
                </a:solidFill>
                <a:latin typeface="Consolas" panose="020B0609020204030204" pitchFamily="49" charset="0"/>
              </a:rPr>
              <a:t>sample1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c++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11 </a:t>
            </a:r>
            <a:r>
              <a:rPr lang="en-US" sz="2000" dirty="0" smtClean="0">
                <a:solidFill>
                  <a:srgbClr val="4472C4"/>
                </a:solidFill>
                <a:latin typeface="Consolas" panose="020B0609020204030204" pitchFamily="49" charset="0"/>
              </a:rPr>
              <a:t>main_ssd.cpp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-L$IE_PLUGINS_PATH -L$INTEL_CVSDK_DIR/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/lib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lopencv_core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lopencv_imgproc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lopencv_imgcodecs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lopencv_highgui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lopencv_videoio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603857"/>
            <a:ext cx="15199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</a:rPr>
              <a:t>코딩 하기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" y="3225685"/>
            <a:ext cx="177644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4. </a:t>
            </a:r>
            <a:r>
              <a:rPr lang="ko-KR" altLang="en-US" sz="2000" dirty="0" smtClean="0">
                <a:solidFill>
                  <a:prstClr val="black"/>
                </a:solidFill>
              </a:rPr>
              <a:t>컴파일 하기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357" y="5859414"/>
            <a:ext cx="194796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5. </a:t>
            </a:r>
            <a:r>
              <a:rPr lang="ko-KR" altLang="en-US" sz="2000" dirty="0" smtClean="0">
                <a:solidFill>
                  <a:prstClr val="black"/>
                </a:solidFill>
              </a:rPr>
              <a:t>실행 </a:t>
            </a:r>
            <a:r>
              <a:rPr lang="en-US" altLang="ko-KR" sz="2000" dirty="0" smtClean="0">
                <a:solidFill>
                  <a:prstClr val="black"/>
                </a:solidFill>
              </a:rPr>
              <a:t>(SSD300)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577" y="6272710"/>
            <a:ext cx="11115584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./sample1 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19969" y="617043"/>
            <a:ext cx="480240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header </a:t>
            </a:r>
            <a:r>
              <a:rPr lang="ko-KR" altLang="en-US" dirty="0">
                <a:solidFill>
                  <a:prstClr val="black"/>
                </a:solidFill>
              </a:rPr>
              <a:t>와 </a:t>
            </a:r>
            <a:r>
              <a:rPr lang="en-US" altLang="ko-KR" dirty="0" err="1">
                <a:solidFill>
                  <a:prstClr val="black"/>
                </a:solidFill>
              </a:rPr>
              <a:t>InferenceEngine</a:t>
            </a:r>
            <a:r>
              <a:rPr lang="en-US" altLang="ko-KR" dirty="0">
                <a:solidFill>
                  <a:prstClr val="black"/>
                </a:solidFill>
              </a:rPr>
              <a:t> namespace </a:t>
            </a:r>
            <a:r>
              <a:rPr lang="ko-KR" altLang="en-US" dirty="0">
                <a:solidFill>
                  <a:prstClr val="black"/>
                </a:solidFill>
              </a:rPr>
              <a:t>추가하기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887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05577" y="1058146"/>
            <a:ext cx="10515600" cy="770656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Mobilenet-ssd</a:t>
            </a:r>
            <a:r>
              <a:rPr lang="en-US" altLang="ko-KR" dirty="0" smtClean="0"/>
              <a:t> Pre-trained model </a:t>
            </a:r>
            <a:r>
              <a:rPr lang="ko-KR" altLang="en-US" dirty="0" smtClean="0"/>
              <a:t>사용하기 </a:t>
            </a:r>
            <a:endParaRPr lang="ko-KR" alt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05577" y="2776170"/>
            <a:ext cx="10047973" cy="3451376"/>
          </a:xfrm>
          <a:ln w="38100"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err="1" smtClean="0"/>
              <a:t>Caffe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에서 </a:t>
            </a:r>
            <a:r>
              <a:rPr lang="en-US" altLang="ko-KR" sz="3200" dirty="0" smtClean="0"/>
              <a:t>Pre-trained</a:t>
            </a:r>
            <a:r>
              <a:rPr lang="ko-KR" altLang="en-US" sz="3200" dirty="0" smtClean="0"/>
              <a:t>된 </a:t>
            </a:r>
            <a:r>
              <a:rPr lang="en-US" altLang="ko-KR" sz="3200" dirty="0" smtClean="0"/>
              <a:t>model </a:t>
            </a:r>
            <a:r>
              <a:rPr lang="en-US" altLang="ko-KR" sz="3200" dirty="0" err="1" smtClean="0"/>
              <a:t>mobilenet-ssd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을 이용하여 </a:t>
            </a:r>
            <a:r>
              <a:rPr lang="en-US" altLang="ko-KR" sz="3200" dirty="0" err="1" smtClean="0"/>
              <a:t>OpenVION</a:t>
            </a:r>
            <a:r>
              <a:rPr lang="ko-KR" altLang="en-US" sz="3200" dirty="0" smtClean="0"/>
              <a:t>에서 추론 하기</a:t>
            </a:r>
            <a:endParaRPr lang="en-US" altLang="ko-KR" sz="3200" dirty="0" smtClean="0"/>
          </a:p>
          <a:p>
            <a:pPr marL="457200" lvl="1" indent="0">
              <a:buNone/>
            </a:pPr>
            <a:r>
              <a:rPr lang="en-US" altLang="ko-KR" sz="3200" dirty="0" smtClean="0"/>
              <a:t>-. Model conversion </a:t>
            </a:r>
          </a:p>
          <a:p>
            <a:pPr marL="457200" lvl="1" indent="0">
              <a:buNone/>
            </a:pPr>
            <a:r>
              <a:rPr lang="en-US" altLang="ko-KR" sz="3200" dirty="0" smtClean="0"/>
              <a:t>-. </a:t>
            </a:r>
            <a:r>
              <a:rPr lang="en-US" altLang="ko-KR" sz="3200" dirty="0" err="1" smtClean="0"/>
              <a:t>model_mobilenet.ccp</a:t>
            </a:r>
            <a:r>
              <a:rPr lang="ko-KR" altLang="en-US" sz="3200" dirty="0" smtClean="0"/>
              <a:t>만들기 </a:t>
            </a:r>
            <a:endParaRPr lang="en-US" altLang="ko-KR" sz="3200" dirty="0" smtClean="0"/>
          </a:p>
          <a:p>
            <a:pPr marL="457200" lvl="1" indent="0">
              <a:buNone/>
            </a:pPr>
            <a:r>
              <a:rPr lang="en-US" altLang="ko-KR" sz="3200" dirty="0" smtClean="0"/>
              <a:t>-. </a:t>
            </a:r>
            <a:r>
              <a:rPr lang="ko-KR" altLang="en-US" sz="3200" dirty="0" smtClean="0"/>
              <a:t>컴파일 하기 </a:t>
            </a:r>
            <a:endParaRPr lang="en-US" altLang="ko-KR" sz="3200" dirty="0" smtClean="0"/>
          </a:p>
          <a:p>
            <a:pPr marL="457200" lvl="1" indent="0">
              <a:buNone/>
            </a:pPr>
            <a:r>
              <a:rPr lang="en-US" altLang="ko-KR" sz="3200" dirty="0" smtClean="0"/>
              <a:t>-. ./sampel1 </a:t>
            </a:r>
            <a:r>
              <a:rPr lang="ko-KR" altLang="en-US" sz="3200" dirty="0" smtClean="0"/>
              <a:t>실행 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2021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4529"/>
            <a:ext cx="12192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927" y="1290350"/>
            <a:ext cx="11751073" cy="101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/opt/intel/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computer_vision_sdk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model_optimizer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python3 mo.py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--framework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caffe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input_model ~/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 smtClean="0">
                <a:solidFill>
                  <a:srgbClr val="4472C4"/>
                </a:solidFill>
                <a:latin typeface="Consolas" panose="020B0609020204030204" pitchFamily="49" charset="0"/>
              </a:rPr>
              <a:t>mobilenet-ssd.caffemodel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--output_dir ~/</a:t>
            </a:r>
            <a:r>
              <a:rPr lang="en-US" sz="2000" dirty="0" err="1" smtClean="0">
                <a:solidFill>
                  <a:srgbClr val="4472C4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 smtClean="0">
                <a:solidFill>
                  <a:srgbClr val="4472C4"/>
                </a:solidFill>
                <a:latin typeface="Consolas" panose="020B0609020204030204" pitchFamily="49" charset="0"/>
              </a:rPr>
              <a:t> --</a:t>
            </a:r>
            <a:r>
              <a:rPr lang="en-US" sz="2000" dirty="0" err="1" smtClean="0">
                <a:solidFill>
                  <a:srgbClr val="4472C4"/>
                </a:solidFill>
                <a:latin typeface="Consolas" panose="020B0609020204030204" pitchFamily="49" charset="0"/>
              </a:rPr>
              <a:t>data_type</a:t>
            </a:r>
            <a:r>
              <a:rPr lang="en-US" sz="2000" dirty="0" smtClean="0">
                <a:solidFill>
                  <a:srgbClr val="4472C4"/>
                </a:solidFill>
                <a:latin typeface="Consolas" panose="020B0609020204030204" pitchFamily="49" charset="0"/>
              </a:rPr>
              <a:t> FP16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883563"/>
            <a:ext cx="429194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1.  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Mobilenet-ssd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  <a:r>
              <a:rPr lang="ko-KR" altLang="en-US" sz="2000" dirty="0" smtClean="0">
                <a:solidFill>
                  <a:prstClr val="black"/>
                </a:solidFill>
              </a:rPr>
              <a:t>모델 </a:t>
            </a:r>
            <a:r>
              <a:rPr lang="en-US" altLang="ko-KR" sz="2000" dirty="0">
                <a:solidFill>
                  <a:prstClr val="black"/>
                </a:solidFill>
              </a:rPr>
              <a:t>Conversion</a:t>
            </a:r>
            <a:r>
              <a:rPr lang="ko-KR" altLang="en-US" sz="2000" dirty="0">
                <a:solidFill>
                  <a:prstClr val="black"/>
                </a:solidFill>
              </a:rPr>
              <a:t>하기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744320"/>
            <a:ext cx="243233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2. </a:t>
            </a:r>
            <a:r>
              <a:rPr lang="ko-KR" altLang="en-US" sz="2000" dirty="0" smtClean="0">
                <a:solidFill>
                  <a:prstClr val="black"/>
                </a:solidFill>
              </a:rPr>
              <a:t>컴파일</a:t>
            </a:r>
            <a:r>
              <a:rPr lang="en-US" altLang="ko-KR" sz="2000" dirty="0" smtClean="0">
                <a:solidFill>
                  <a:prstClr val="black"/>
                </a:solidFill>
              </a:rPr>
              <a:t>(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mobilenet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774" y="3168083"/>
            <a:ext cx="10430929" cy="2246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~/sample/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g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++ -o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sample1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c++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11 </a:t>
            </a:r>
            <a:r>
              <a:rPr lang="en-US" sz="20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main_mobilenet.cpp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-L$IE_PLUGINS_PATH -L$INTEL_CVSDK_DIR/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/lib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lopencv_core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lopencv_imgproc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lopencv_imgcodecs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lopencv_highgui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lopencv_videoio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6774" y="6210044"/>
            <a:ext cx="10430929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./sample1 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798343"/>
            <a:ext cx="223356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</a:rPr>
              <a:t>실행 </a:t>
            </a:r>
            <a:r>
              <a:rPr lang="en-US" altLang="ko-KR" sz="2000" dirty="0" smtClean="0">
                <a:solidFill>
                  <a:prstClr val="black"/>
                </a:solidFill>
              </a:rPr>
              <a:t>(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mobilenet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4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3873" y="2287518"/>
                <a:ext cx="3738572" cy="292387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ko-KR" sz="2400" dirty="0" smtClean="0"/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2000" dirty="0" smtClean="0"/>
                  <a:t>Bounding box</a:t>
                </a:r>
              </a:p>
              <a:p>
                <a:pPr lvl="2"/>
                <a:r>
                  <a:rPr lang="en-US" altLang="ko-KR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2000" dirty="0" smtClean="0"/>
                  <a:t>)</a:t>
                </a: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2000" dirty="0" smtClean="0"/>
                  <a:t>Classification</a:t>
                </a:r>
              </a:p>
              <a:p>
                <a:pPr lvl="1"/>
                <a:r>
                  <a:rPr lang="en-US" altLang="ko-KR" sz="2000" dirty="0" smtClean="0"/>
                  <a:t>	(</a:t>
                </a:r>
                <a:r>
                  <a:rPr lang="en-US" altLang="ko-KR" sz="2000" dirty="0"/>
                  <a:t>dog, cat, person, </a:t>
                </a:r>
                <a:r>
                  <a:rPr lang="en-US" altLang="ko-KR" sz="2000" dirty="0" smtClean="0"/>
                  <a:t>…)</a:t>
                </a: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2000" dirty="0" smtClean="0"/>
                  <a:t>Multi-Object</a:t>
                </a:r>
              </a:p>
              <a:p>
                <a:pPr lvl="2"/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) -&gt; </a:t>
                </a:r>
                <a:r>
                  <a:rPr lang="en-US" altLang="ko-KR" sz="2000" dirty="0" smtClean="0"/>
                  <a:t>Dog</a:t>
                </a:r>
              </a:p>
              <a:p>
                <a:pPr lvl="2"/>
                <a:r>
                  <a:rPr lang="en-US" altLang="ko-KR" sz="2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) -&gt; Person</a:t>
                </a:r>
              </a:p>
              <a:p>
                <a:pPr lvl="1"/>
                <a:endParaRPr lang="en-US" altLang="ko-KR" sz="20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73" y="2287518"/>
                <a:ext cx="3738572" cy="29238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508231" y="1110096"/>
            <a:ext cx="955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2400" dirty="0" smtClean="0">
                <a:solidFill>
                  <a:prstClr val="black"/>
                </a:solidFill>
              </a:rPr>
              <a:t>Result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900119" y="3934123"/>
            <a:ext cx="483032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9"/>
          <p:cNvSpPr/>
          <p:nvPr/>
        </p:nvSpPr>
        <p:spPr>
          <a:xfrm>
            <a:off x="5131072" y="1110095"/>
            <a:ext cx="1471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2400" dirty="0" smtClean="0">
                <a:solidFill>
                  <a:prstClr val="black"/>
                </a:solidFill>
              </a:rPr>
              <a:t>Input data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75" y="1989988"/>
            <a:ext cx="3228072" cy="43842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5" t="12136" r="29483" b="11205"/>
          <a:stretch/>
        </p:blipFill>
        <p:spPr>
          <a:xfrm>
            <a:off x="8581471" y="1989987"/>
            <a:ext cx="3228072" cy="43842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32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Object detection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859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68" y="2055813"/>
            <a:ext cx="6525732" cy="48021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907314" cy="5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4529"/>
            <a:ext cx="12192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927" y="1290350"/>
            <a:ext cx="11751073" cy="10156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/opt/intel/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computer_vision_sdk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model_optimizer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python3 mo.py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--framework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caffe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input_model ~/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 smtClean="0">
                <a:solidFill>
                  <a:srgbClr val="4472C4"/>
                </a:solidFill>
                <a:latin typeface="Consolas" panose="020B0609020204030204" pitchFamily="49" charset="0"/>
              </a:rPr>
              <a:t>mobilenet-ssd.caffemodel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--output_dir ~/</a:t>
            </a:r>
            <a:r>
              <a:rPr lang="en-US" sz="2000" dirty="0" err="1" smtClean="0">
                <a:solidFill>
                  <a:srgbClr val="4472C4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 smtClean="0">
                <a:solidFill>
                  <a:srgbClr val="4472C4"/>
                </a:solidFill>
                <a:latin typeface="Consolas" panose="020B0609020204030204" pitchFamily="49" charset="0"/>
              </a:rPr>
              <a:t> –</a:t>
            </a:r>
            <a:r>
              <a:rPr lang="en-US" sz="2000" dirty="0" err="1" smtClean="0">
                <a:solidFill>
                  <a:srgbClr val="4472C4"/>
                </a:solidFill>
                <a:latin typeface="Consolas" panose="020B0609020204030204" pitchFamily="49" charset="0"/>
              </a:rPr>
              <a:t>data_type</a:t>
            </a:r>
            <a:r>
              <a:rPr lang="en-US" sz="2000" dirty="0" smtClean="0">
                <a:solidFill>
                  <a:srgbClr val="4472C4"/>
                </a:solidFill>
                <a:latin typeface="Consolas" panose="020B0609020204030204" pitchFamily="49" charset="0"/>
              </a:rPr>
              <a:t> FP16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883563"/>
            <a:ext cx="605832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1. 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Mobilenet-ssd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모델을 이용한 </a:t>
            </a:r>
            <a:r>
              <a:rPr lang="en-US" altLang="ko-KR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시나리오 구현 사례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744320"/>
            <a:ext cx="243233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2. </a:t>
            </a:r>
            <a:r>
              <a:rPr lang="ko-KR" altLang="en-US" sz="2000" dirty="0" smtClean="0">
                <a:solidFill>
                  <a:prstClr val="black"/>
                </a:solidFill>
              </a:rPr>
              <a:t>컴파일</a:t>
            </a:r>
            <a:r>
              <a:rPr lang="en-US" altLang="ko-KR" sz="2000" dirty="0" smtClean="0">
                <a:solidFill>
                  <a:prstClr val="black"/>
                </a:solidFill>
              </a:rPr>
              <a:t>(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mobilenet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774" y="3168083"/>
            <a:ext cx="10430929" cy="2246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~/sample/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g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++ -o </a:t>
            </a:r>
            <a:r>
              <a:rPr lang="en-US" sz="20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sample2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c++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11 </a:t>
            </a:r>
            <a:r>
              <a:rPr lang="en-US" sz="20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main_mobilenet_wori.cpp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-L$IE_PLUGINS_PATH -L$INTEL_CVSDK_DIR/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/lib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lopencv_core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lopencv_imgproc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lopencv_imgcodecs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lopencv_highgui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lopencv_videoio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-lX11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6774" y="6210044"/>
            <a:ext cx="10430929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./sample1 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798343"/>
            <a:ext cx="223356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</a:rPr>
              <a:t>실행 </a:t>
            </a:r>
            <a:r>
              <a:rPr lang="en-US" altLang="ko-KR" sz="2000" dirty="0" smtClean="0">
                <a:solidFill>
                  <a:prstClr val="black"/>
                </a:solidFill>
              </a:rPr>
              <a:t>(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mobilenet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2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4529"/>
            <a:ext cx="12192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9737"/>
            <a:ext cx="12192000" cy="5847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  원하는 사물이 검출되면 스마트폰에서 받아보기 예제 </a:t>
            </a:r>
            <a:endParaRPr lang="en-US" sz="32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570149"/>
            <a:ext cx="243233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2. </a:t>
            </a:r>
            <a:r>
              <a:rPr lang="ko-KR" altLang="en-US" sz="2000" dirty="0" smtClean="0">
                <a:solidFill>
                  <a:prstClr val="black"/>
                </a:solidFill>
              </a:rPr>
              <a:t>컴파일</a:t>
            </a:r>
            <a:r>
              <a:rPr lang="en-US" altLang="ko-KR" sz="2000" dirty="0" smtClean="0">
                <a:solidFill>
                  <a:prstClr val="black"/>
                </a:solidFill>
              </a:rPr>
              <a:t>(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mobilenet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774" y="2993912"/>
            <a:ext cx="10430929" cy="2246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~/sample/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g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++ -o </a:t>
            </a:r>
            <a:r>
              <a:rPr lang="en-US" sz="20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server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c++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11 </a:t>
            </a:r>
            <a:r>
              <a:rPr lang="en-US" sz="20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main_mobilenet_server.new.cpp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-L$IE_PLUGINS_PATH -L$INTEL_CVSDK_DIR/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/lib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lopencv_core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lopencv_imgproc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lopencv_imgcodecs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lopencv_highgui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lopencv_videoio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-lX11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6774" y="6210044"/>
            <a:ext cx="10430929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./sample1 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798343"/>
            <a:ext cx="223356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</a:rPr>
              <a:t>실행 </a:t>
            </a:r>
            <a:r>
              <a:rPr lang="en-US" altLang="ko-KR" sz="2000" dirty="0" smtClean="0">
                <a:solidFill>
                  <a:prstClr val="black"/>
                </a:solidFill>
              </a:rPr>
              <a:t>(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mobilenet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0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2503"/>
            <a:ext cx="10515600" cy="77065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Cifar10 </a:t>
            </a:r>
            <a:r>
              <a:rPr lang="ko-KR" altLang="en-US" dirty="0" smtClean="0"/>
              <a:t>으로 트레이닝한 </a:t>
            </a:r>
            <a:r>
              <a:rPr lang="en-US" altLang="ko-KR" dirty="0" smtClean="0"/>
              <a:t>model </a:t>
            </a:r>
            <a:r>
              <a:rPr lang="ko-KR" altLang="en-US" dirty="0" smtClean="0"/>
              <a:t>사용하기 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0527"/>
            <a:ext cx="10047973" cy="3451376"/>
          </a:xfrm>
          <a:ln w="38100"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err="1" smtClean="0"/>
              <a:t>Caffe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CifarNet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으로 </a:t>
            </a:r>
            <a:r>
              <a:rPr lang="en-US" altLang="ko-KR" sz="3200" dirty="0" smtClean="0"/>
              <a:t>training </a:t>
            </a:r>
            <a:r>
              <a:rPr lang="ko-KR" altLang="en-US" sz="3200" dirty="0" smtClean="0"/>
              <a:t>한 </a:t>
            </a:r>
            <a:r>
              <a:rPr lang="en-US" altLang="ko-KR" sz="3200" dirty="0" smtClean="0"/>
              <a:t>model </a:t>
            </a:r>
            <a:r>
              <a:rPr lang="en-US" altLang="ko-KR" sz="3200" dirty="0" err="1" smtClean="0"/>
              <a:t>cifar.caffemodel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을 이용하여  </a:t>
            </a:r>
            <a:r>
              <a:rPr lang="en-US" altLang="ko-KR" sz="3200" dirty="0" err="1" smtClean="0"/>
              <a:t>OpenVION</a:t>
            </a:r>
            <a:r>
              <a:rPr lang="ko-KR" altLang="en-US" sz="3200" dirty="0" smtClean="0"/>
              <a:t>에서 추론 하기</a:t>
            </a:r>
            <a:endParaRPr lang="en-US" altLang="ko-KR" sz="3200" dirty="0" smtClean="0"/>
          </a:p>
          <a:p>
            <a:pPr marL="457200" lvl="1" indent="0">
              <a:buNone/>
            </a:pPr>
            <a:r>
              <a:rPr lang="en-US" altLang="ko-KR" sz="3200" dirty="0" smtClean="0"/>
              <a:t>-. Model conversion </a:t>
            </a:r>
          </a:p>
          <a:p>
            <a:pPr marL="457200" lvl="1" indent="0">
              <a:buNone/>
            </a:pPr>
            <a:r>
              <a:rPr lang="en-US" altLang="ko-KR" sz="3200" dirty="0" smtClean="0"/>
              <a:t>-. </a:t>
            </a:r>
            <a:r>
              <a:rPr lang="en-US" altLang="ko-KR" sz="3200" dirty="0" err="1" smtClean="0"/>
              <a:t>model_cifar.ccp</a:t>
            </a:r>
            <a:r>
              <a:rPr lang="ko-KR" altLang="en-US" sz="3200" dirty="0" smtClean="0"/>
              <a:t>만들기 </a:t>
            </a:r>
            <a:endParaRPr lang="en-US" altLang="ko-KR" sz="3200" dirty="0" smtClean="0"/>
          </a:p>
          <a:p>
            <a:pPr marL="457200" lvl="1" indent="0">
              <a:buNone/>
            </a:pPr>
            <a:r>
              <a:rPr lang="en-US" altLang="ko-KR" sz="3200" dirty="0" smtClean="0"/>
              <a:t>-. </a:t>
            </a:r>
            <a:r>
              <a:rPr lang="ko-KR" altLang="en-US" sz="3200" dirty="0" smtClean="0"/>
              <a:t>컴파일 하기 </a:t>
            </a:r>
            <a:endParaRPr lang="en-US" altLang="ko-KR" sz="3200" dirty="0" smtClean="0"/>
          </a:p>
          <a:p>
            <a:pPr marL="457200" lvl="1" indent="0">
              <a:buNone/>
            </a:pPr>
            <a:r>
              <a:rPr lang="en-US" altLang="ko-KR" sz="3200" dirty="0" smtClean="0"/>
              <a:t>-. ./sampel1 </a:t>
            </a:r>
            <a:r>
              <a:rPr lang="ko-KR" altLang="en-US" sz="3200" dirty="0" smtClean="0"/>
              <a:t>실행 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461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4529"/>
            <a:ext cx="12192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65273" y="633164"/>
            <a:ext cx="146527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 준비 작업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8330" y="2895043"/>
            <a:ext cx="10894136" cy="101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/opt/intel/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computer_vision_sdk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model_optimizer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python3 mo.py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--framework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caffe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input_model ~/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cifar.</a:t>
            </a:r>
            <a:r>
              <a:rPr lang="en-US" sz="2000" dirty="0" err="1" smtClean="0">
                <a:solidFill>
                  <a:srgbClr val="4472C4"/>
                </a:solidFill>
                <a:latin typeface="Consolas" panose="020B0609020204030204" pitchFamily="49" charset="0"/>
              </a:rPr>
              <a:t>caffemodel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--output_dir ~/</a:t>
            </a:r>
            <a:r>
              <a:rPr lang="en-US" sz="2000" dirty="0" err="1" smtClean="0">
                <a:solidFill>
                  <a:srgbClr val="4472C4"/>
                </a:solidFill>
                <a:latin typeface="Consolas" panose="020B0609020204030204" pitchFamily="49" charset="0"/>
              </a:rPr>
              <a:t>my_model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487507"/>
            <a:ext cx="3669531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2</a:t>
            </a:r>
            <a:r>
              <a:rPr lang="en-US" altLang="ko-KR" sz="2000" dirty="0" smtClean="0">
                <a:solidFill>
                  <a:prstClr val="black"/>
                </a:solidFill>
              </a:rPr>
              <a:t>.  Cifar10 </a:t>
            </a:r>
            <a:r>
              <a:rPr lang="ko-KR" altLang="en-US" sz="2000" dirty="0" smtClean="0">
                <a:solidFill>
                  <a:prstClr val="black"/>
                </a:solidFill>
              </a:rPr>
              <a:t>모델 </a:t>
            </a:r>
            <a:r>
              <a:rPr lang="en-US" altLang="ko-KR" sz="2000" dirty="0">
                <a:solidFill>
                  <a:prstClr val="black"/>
                </a:solidFill>
              </a:rPr>
              <a:t>Conversion</a:t>
            </a:r>
            <a:r>
              <a:rPr lang="ko-KR" altLang="en-US" sz="2000" dirty="0">
                <a:solidFill>
                  <a:prstClr val="black"/>
                </a:solidFill>
              </a:rPr>
              <a:t>하기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063453"/>
            <a:ext cx="2104872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</a:rPr>
              <a:t>컴파일</a:t>
            </a:r>
            <a:r>
              <a:rPr lang="en-US" altLang="ko-KR" sz="2000" dirty="0" smtClean="0">
                <a:solidFill>
                  <a:prstClr val="black"/>
                </a:solidFill>
              </a:rPr>
              <a:t>(Cifar10)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330" y="4487216"/>
            <a:ext cx="10894136" cy="19389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~/sample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g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++ -o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sample1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c++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11 </a:t>
            </a:r>
            <a:r>
              <a:rPr lang="en-US" sz="20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main_cifar.cpp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-L$IE_PLUGINS_PATH -L$INTEL_CVSDK_DIR/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/lib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lopencv_core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lopencv_imgproc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lopencv_imgcodecs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lopencv_highgui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lopencv_videoio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330" y="1027789"/>
            <a:ext cx="10894136" cy="13234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atinLnBrk="1"/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>
                <a:solidFill>
                  <a:srgbClr val="FFFF00"/>
                </a:solidFill>
              </a:rPr>
              <a:t>cd </a:t>
            </a:r>
            <a:r>
              <a:rPr lang="en-US" altLang="ko-KR" sz="2000" dirty="0" smtClean="0">
                <a:solidFill>
                  <a:srgbClr val="FFFF00"/>
                </a:solidFill>
              </a:rPr>
              <a:t> ~/</a:t>
            </a:r>
            <a:r>
              <a:rPr lang="en-US" altLang="ko-KR" sz="2000" dirty="0" err="1">
                <a:solidFill>
                  <a:srgbClr val="FFFF00"/>
                </a:solidFill>
              </a:rPr>
              <a:t>sample_code</a:t>
            </a:r>
            <a:r>
              <a:rPr lang="en-US" altLang="ko-KR" sz="2000" dirty="0">
                <a:solidFill>
                  <a:srgbClr val="FFFF00"/>
                </a:solidFill>
              </a:rPr>
              <a:t>/opt-intel-computer_vision_sdk-deployment_tools-model_optimizer-mo-front-caffe-proto/</a:t>
            </a:r>
            <a:endParaRPr lang="ko-KR" altLang="ko-KR" sz="2000" dirty="0">
              <a:solidFill>
                <a:srgbClr val="FFFF00"/>
              </a:solidFill>
            </a:endParaRPr>
          </a:p>
          <a:p>
            <a:pPr latinLnBrk="1"/>
            <a:r>
              <a:rPr lang="en-US" altLang="ko-KR" sz="2000" dirty="0" smtClean="0">
                <a:solidFill>
                  <a:srgbClr val="FFFF00"/>
                </a:solidFill>
              </a:rPr>
              <a:t>$ </a:t>
            </a:r>
            <a:r>
              <a:rPr lang="en-US" altLang="ko-KR" sz="2000" dirty="0" err="1" smtClean="0">
                <a:solidFill>
                  <a:srgbClr val="FFFF00"/>
                </a:solidFill>
              </a:rPr>
              <a:t>sudo</a:t>
            </a:r>
            <a:r>
              <a:rPr lang="en-US" altLang="ko-KR" sz="2000" dirty="0" smtClean="0">
                <a:solidFill>
                  <a:srgbClr val="FFFF00"/>
                </a:solidFill>
              </a:rPr>
              <a:t> </a:t>
            </a:r>
            <a:r>
              <a:rPr lang="en-US" altLang="ko-KR" sz="2000" dirty="0" err="1">
                <a:solidFill>
                  <a:srgbClr val="FFFF00"/>
                </a:solidFill>
              </a:rPr>
              <a:t>cp</a:t>
            </a:r>
            <a:r>
              <a:rPr lang="en-US" altLang="ko-KR" sz="2000" dirty="0">
                <a:solidFill>
                  <a:srgbClr val="FFFF00"/>
                </a:solidFill>
              </a:rPr>
              <a:t> ./caffe_pb2.py /opt/intel/</a:t>
            </a:r>
            <a:r>
              <a:rPr lang="en-US" altLang="ko-KR" sz="2000" dirty="0" err="1">
                <a:solidFill>
                  <a:srgbClr val="FFFF00"/>
                </a:solidFill>
              </a:rPr>
              <a:t>computer_vision_sdk</a:t>
            </a:r>
            <a:r>
              <a:rPr lang="en-US" altLang="ko-KR" sz="2000" dirty="0">
                <a:solidFill>
                  <a:srgbClr val="FFFF00"/>
                </a:solidFill>
              </a:rPr>
              <a:t>/</a:t>
            </a:r>
            <a:r>
              <a:rPr lang="en-US" altLang="ko-KR" sz="2000" dirty="0" err="1">
                <a:solidFill>
                  <a:srgbClr val="FFFF00"/>
                </a:solidFill>
              </a:rPr>
              <a:t>deployment_tools</a:t>
            </a:r>
            <a:r>
              <a:rPr lang="en-US" altLang="ko-KR" sz="2000" dirty="0">
                <a:solidFill>
                  <a:srgbClr val="FFFF00"/>
                </a:solidFill>
              </a:rPr>
              <a:t>/</a:t>
            </a:r>
            <a:r>
              <a:rPr lang="en-US" altLang="ko-KR" sz="2000" dirty="0" err="1">
                <a:solidFill>
                  <a:srgbClr val="FFFF00"/>
                </a:solidFill>
              </a:rPr>
              <a:t>model_optimizer</a:t>
            </a:r>
            <a:r>
              <a:rPr lang="en-US" altLang="ko-KR" sz="2000" dirty="0">
                <a:solidFill>
                  <a:srgbClr val="FFFF00"/>
                </a:solidFill>
              </a:rPr>
              <a:t>/</a:t>
            </a:r>
            <a:r>
              <a:rPr lang="en-US" altLang="ko-KR" sz="2000" dirty="0" err="1">
                <a:solidFill>
                  <a:srgbClr val="FFFF00"/>
                </a:solidFill>
              </a:rPr>
              <a:t>mo</a:t>
            </a:r>
            <a:r>
              <a:rPr lang="en-US" altLang="ko-KR" sz="2000" dirty="0">
                <a:solidFill>
                  <a:srgbClr val="FFFF00"/>
                </a:solidFill>
              </a:rPr>
              <a:t>/front/</a:t>
            </a:r>
            <a:r>
              <a:rPr lang="en-US" altLang="ko-KR" sz="2000" dirty="0" err="1">
                <a:solidFill>
                  <a:srgbClr val="FFFF00"/>
                </a:solidFill>
              </a:rPr>
              <a:t>caffe</a:t>
            </a:r>
            <a:r>
              <a:rPr lang="en-US" altLang="ko-KR" sz="2000" dirty="0">
                <a:solidFill>
                  <a:srgbClr val="FFFF00"/>
                </a:solidFill>
              </a:rPr>
              <a:t>/proto</a:t>
            </a:r>
            <a:r>
              <a:rPr lang="en-US" altLang="ko-KR" sz="2000" dirty="0" smtClean="0">
                <a:solidFill>
                  <a:srgbClr val="FFFF00"/>
                </a:solidFill>
              </a:rPr>
              <a:t>/</a:t>
            </a:r>
            <a:endParaRPr lang="ko-KR" altLang="ko-KR" sz="2000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18992"/>
            <a:ext cx="146527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1.  File copy 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4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4529"/>
            <a:ext cx="12192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6774" y="1075914"/>
            <a:ext cx="10430929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./sample1 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64213"/>
            <a:ext cx="190609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4. </a:t>
            </a:r>
            <a:r>
              <a:rPr lang="ko-KR" altLang="en-US" sz="2000" dirty="0" smtClean="0">
                <a:solidFill>
                  <a:prstClr val="black"/>
                </a:solidFill>
              </a:rPr>
              <a:t>실행 </a:t>
            </a:r>
            <a:r>
              <a:rPr lang="en-US" altLang="ko-KR" sz="2000" dirty="0">
                <a:solidFill>
                  <a:prstClr val="black"/>
                </a:solidFill>
              </a:rPr>
              <a:t>(Cifar10)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6104" y="5374772"/>
            <a:ext cx="146527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 복원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774" y="5774882"/>
            <a:ext cx="10894136" cy="101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atinLnBrk="1"/>
            <a:r>
              <a:rPr lang="en-US" altLang="ko-KR" sz="2000" dirty="0" smtClean="0">
                <a:solidFill>
                  <a:srgbClr val="FFFF00"/>
                </a:solidFill>
              </a:rPr>
              <a:t>$ cd </a:t>
            </a:r>
            <a:r>
              <a:rPr lang="en-US" altLang="ko-KR" sz="2000" dirty="0">
                <a:solidFill>
                  <a:srgbClr val="FFFF00"/>
                </a:solidFill>
              </a:rPr>
              <a:t>~/</a:t>
            </a:r>
            <a:r>
              <a:rPr lang="en-US" altLang="ko-KR" sz="2000" dirty="0" err="1">
                <a:solidFill>
                  <a:srgbClr val="FFFF00"/>
                </a:solidFill>
              </a:rPr>
              <a:t>sample_code</a:t>
            </a:r>
            <a:r>
              <a:rPr lang="en-US" altLang="ko-KR" sz="2000" dirty="0">
                <a:solidFill>
                  <a:srgbClr val="FFFF00"/>
                </a:solidFill>
              </a:rPr>
              <a:t>/R2_caffe_pb2</a:t>
            </a:r>
            <a:endParaRPr lang="ko-KR" altLang="ko-KR" sz="2000" dirty="0">
              <a:solidFill>
                <a:srgbClr val="FFFF00"/>
              </a:solidFill>
            </a:endParaRPr>
          </a:p>
          <a:p>
            <a:pPr latinLnBrk="1"/>
            <a:r>
              <a:rPr lang="en-US" altLang="ko-KR" sz="2000" dirty="0" smtClean="0">
                <a:solidFill>
                  <a:srgbClr val="FFFF00"/>
                </a:solidFill>
              </a:rPr>
              <a:t>$ </a:t>
            </a:r>
            <a:r>
              <a:rPr lang="en-US" altLang="ko-KR" sz="2000" dirty="0" err="1" smtClean="0">
                <a:solidFill>
                  <a:srgbClr val="FFFF00"/>
                </a:solidFill>
              </a:rPr>
              <a:t>sudo</a:t>
            </a:r>
            <a:r>
              <a:rPr lang="en-US" altLang="ko-KR" sz="2000" dirty="0" smtClean="0">
                <a:solidFill>
                  <a:srgbClr val="FFFF00"/>
                </a:solidFill>
              </a:rPr>
              <a:t> </a:t>
            </a:r>
            <a:r>
              <a:rPr lang="en-US" altLang="ko-KR" sz="2000" dirty="0" err="1">
                <a:solidFill>
                  <a:srgbClr val="FFFF00"/>
                </a:solidFill>
              </a:rPr>
              <a:t>cp</a:t>
            </a:r>
            <a:r>
              <a:rPr lang="en-US" altLang="ko-KR" sz="2000" dirty="0">
                <a:solidFill>
                  <a:srgbClr val="FFFF00"/>
                </a:solidFill>
              </a:rPr>
              <a:t> ./</a:t>
            </a:r>
            <a:r>
              <a:rPr lang="en-US" altLang="ko-KR" sz="2000" dirty="0" smtClean="0">
                <a:solidFill>
                  <a:srgbClr val="FFFF00"/>
                </a:solidFill>
              </a:rPr>
              <a:t>caffe_pb2.py /opt/intel/</a:t>
            </a:r>
            <a:r>
              <a:rPr lang="en-US" altLang="ko-KR" sz="2000" dirty="0" err="1" smtClean="0">
                <a:solidFill>
                  <a:srgbClr val="FFFF00"/>
                </a:solidFill>
              </a:rPr>
              <a:t>computer_vision_sdk</a:t>
            </a:r>
            <a:r>
              <a:rPr lang="en-US" altLang="ko-KR" sz="2000" dirty="0" smtClean="0">
                <a:solidFill>
                  <a:srgbClr val="FFFF00"/>
                </a:solidFill>
              </a:rPr>
              <a:t>/</a:t>
            </a:r>
            <a:r>
              <a:rPr lang="en-US" altLang="ko-KR" sz="2000" dirty="0" err="1" smtClean="0">
                <a:solidFill>
                  <a:srgbClr val="FFFF00"/>
                </a:solidFill>
              </a:rPr>
              <a:t>deployment_tools</a:t>
            </a:r>
            <a:r>
              <a:rPr lang="en-US" altLang="ko-KR" sz="2000" dirty="0" smtClean="0">
                <a:solidFill>
                  <a:srgbClr val="FFFF00"/>
                </a:solidFill>
              </a:rPr>
              <a:t>/</a:t>
            </a:r>
            <a:r>
              <a:rPr lang="en-US" altLang="ko-KR" sz="2000" dirty="0" err="1" smtClean="0">
                <a:solidFill>
                  <a:srgbClr val="FFFF00"/>
                </a:solidFill>
              </a:rPr>
              <a:t>model_optimizer</a:t>
            </a:r>
            <a:r>
              <a:rPr lang="en-US" altLang="ko-KR" sz="2000" dirty="0" smtClean="0">
                <a:solidFill>
                  <a:srgbClr val="FFFF00"/>
                </a:solidFill>
              </a:rPr>
              <a:t>/</a:t>
            </a:r>
            <a:r>
              <a:rPr lang="en-US" altLang="ko-KR" sz="2000" dirty="0" err="1" smtClean="0">
                <a:solidFill>
                  <a:srgbClr val="FFFF00"/>
                </a:solidFill>
              </a:rPr>
              <a:t>mo</a:t>
            </a:r>
            <a:r>
              <a:rPr lang="en-US" altLang="ko-KR" sz="2000" dirty="0" smtClean="0">
                <a:solidFill>
                  <a:srgbClr val="FFFF00"/>
                </a:solidFill>
              </a:rPr>
              <a:t>/front/</a:t>
            </a:r>
            <a:r>
              <a:rPr lang="en-US" altLang="ko-KR" sz="2000" dirty="0" err="1" smtClean="0">
                <a:solidFill>
                  <a:srgbClr val="FFFF00"/>
                </a:solidFill>
              </a:rPr>
              <a:t>caffe</a:t>
            </a:r>
            <a:r>
              <a:rPr lang="en-US" altLang="ko-KR" sz="2000" dirty="0" smtClean="0">
                <a:solidFill>
                  <a:srgbClr val="FFFF00"/>
                </a:solidFill>
              </a:rPr>
              <a:t>/proto/</a:t>
            </a:r>
            <a:endParaRPr lang="ko-KR" altLang="ko-KR" sz="2000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001" y="5366085"/>
            <a:ext cx="146527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7.  File copy 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1625520"/>
            <a:ext cx="3581237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5. </a:t>
            </a:r>
            <a:r>
              <a:rPr lang="ko-KR" altLang="en-US" sz="2000" dirty="0" smtClean="0">
                <a:solidFill>
                  <a:prstClr val="black"/>
                </a:solidFill>
              </a:rPr>
              <a:t>컴파일</a:t>
            </a:r>
            <a:r>
              <a:rPr lang="en-US" altLang="ko-KR" sz="2000" dirty="0" smtClean="0">
                <a:solidFill>
                  <a:prstClr val="black"/>
                </a:solidFill>
              </a:rPr>
              <a:t>(Cifar10- Video input)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6774" y="2049283"/>
            <a:ext cx="10815692" cy="2246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/sample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g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++ -o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</a:rPr>
              <a:t>sample1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c++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11 </a:t>
            </a:r>
            <a:r>
              <a:rPr lang="en-US" sz="200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main_cifar_camera.cpp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-I$INTEL_CVSDK_DIR/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deployment_tools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/include -L$IE_PLUGINS_PATH -L$INTEL_CVSDK_DIR/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opencv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/lib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ldl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lopencv_core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lopencv_imgproc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lopencv_imgcodecs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linference_engine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lopencv_highgui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lopencv_videoio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6774" y="4848078"/>
            <a:ext cx="10430929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./sample1 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436377"/>
            <a:ext cx="3252622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6. </a:t>
            </a:r>
            <a:r>
              <a:rPr lang="ko-KR" altLang="en-US" sz="2000" dirty="0" smtClean="0">
                <a:solidFill>
                  <a:prstClr val="black"/>
                </a:solidFill>
              </a:rPr>
              <a:t>실행 </a:t>
            </a: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en-US" altLang="ko-KR" sz="2000" dirty="0" smtClean="0">
                <a:solidFill>
                  <a:prstClr val="black"/>
                </a:solidFill>
              </a:rPr>
              <a:t>Cifar10- Video input)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1977656" y="3200400"/>
            <a:ext cx="9836308" cy="2915919"/>
          </a:xfrm>
        </p:spPr>
        <p:txBody>
          <a:bodyPr/>
          <a:lstStyle/>
          <a:p>
            <a:r>
              <a:rPr lang="ko-KR" altLang="en-US" sz="8000" b="1" dirty="0"/>
              <a:t>수고 하셨습니다</a:t>
            </a:r>
            <a:r>
              <a:rPr lang="en-US" altLang="ko-KR" sz="8000" b="1" dirty="0"/>
              <a:t> 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96569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5235" y="2391777"/>
            <a:ext cx="4014994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>
                <a:solidFill>
                  <a:srgbClr val="0070C0"/>
                </a:solidFill>
              </a:rPr>
              <a:t>2. Data </a:t>
            </a:r>
            <a:r>
              <a:rPr lang="ko-KR" altLang="en-US" sz="2400" dirty="0" smtClean="0">
                <a:solidFill>
                  <a:srgbClr val="0070C0"/>
                </a:solidFill>
              </a:rPr>
              <a:t>소개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lvl="1"/>
            <a:r>
              <a:rPr lang="en-US" altLang="ko-KR" sz="2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Classification task</a:t>
            </a:r>
          </a:p>
          <a:p>
            <a:pPr lvl="1"/>
            <a:r>
              <a:rPr lang="en-US" altLang="ko-KR" sz="2000" dirty="0" smtClean="0"/>
              <a:t>Label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Object Detection task</a:t>
            </a:r>
          </a:p>
          <a:p>
            <a:pPr lvl="1"/>
            <a:r>
              <a:rPr lang="en-US" altLang="ko-KR" sz="2000" dirty="0"/>
              <a:t>Label -&gt; Class + Bounding </a:t>
            </a:r>
            <a:r>
              <a:rPr lang="en-US" altLang="ko-KR" sz="2000" dirty="0" smtClean="0"/>
              <a:t>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1081" t="4973" r="15541" b="18702"/>
          <a:stretch/>
        </p:blipFill>
        <p:spPr>
          <a:xfrm>
            <a:off x="5033224" y="1714444"/>
            <a:ext cx="3526547" cy="3597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1486" t="8000" r="38446" b="47892"/>
          <a:stretch/>
        </p:blipFill>
        <p:spPr>
          <a:xfrm>
            <a:off x="8962766" y="1714444"/>
            <a:ext cx="2627872" cy="359789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32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Object detection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149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6435" y="1714444"/>
            <a:ext cx="4761256" cy="32316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R-CNN </a:t>
            </a:r>
            <a:r>
              <a:rPr lang="ko-KR" altLang="en-US" sz="2000" dirty="0" smtClean="0"/>
              <a:t>계열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 R-CNN, Fast R-CNN, 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	Faster R-CNN, …</a:t>
            </a:r>
          </a:p>
          <a:p>
            <a:r>
              <a:rPr lang="en-US" altLang="ko-KR" sz="2000" dirty="0" smtClean="0"/>
              <a:t>( Class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Bounding box</a:t>
            </a:r>
            <a:r>
              <a:rPr lang="ko-KR" altLang="en-US" sz="2000" dirty="0" smtClean="0"/>
              <a:t>를 따로 계산 </a:t>
            </a:r>
            <a:r>
              <a:rPr lang="en-US" altLang="ko-KR" sz="20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Single-shot </a:t>
            </a:r>
            <a:r>
              <a:rPr lang="ko-KR" altLang="en-US" sz="2000" dirty="0" smtClean="0"/>
              <a:t>계열</a:t>
            </a:r>
            <a:r>
              <a:rPr lang="en-US" altLang="ko-KR" sz="2000" dirty="0" smtClean="0"/>
              <a:t> – SSD, YOLO, …</a:t>
            </a:r>
          </a:p>
          <a:p>
            <a:r>
              <a:rPr lang="en-US" altLang="ko-KR" sz="2000" dirty="0" smtClean="0"/>
              <a:t>( Class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Bounding box</a:t>
            </a:r>
            <a:r>
              <a:rPr lang="ko-KR" altLang="en-US" sz="2000" dirty="0" smtClean="0"/>
              <a:t>를 한번에 계산 </a:t>
            </a:r>
            <a:r>
              <a:rPr lang="en-US" altLang="ko-KR" sz="20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Accuracy vs Speed tradeoff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4662" t="19027" r="25135" b="15243"/>
          <a:stretch/>
        </p:blipFill>
        <p:spPr>
          <a:xfrm>
            <a:off x="6943614" y="673456"/>
            <a:ext cx="2789222" cy="28358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07" y="3660090"/>
            <a:ext cx="4891504" cy="2910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39527" y="6570535"/>
            <a:ext cx="2270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Source: </a:t>
            </a:r>
            <a:r>
              <a:rPr lang="en-US" altLang="ko-KR" sz="700" dirty="0" smtClean="0">
                <a:hlinkClick r:id="rId4"/>
              </a:rPr>
              <a:t>https</a:t>
            </a:r>
            <a:r>
              <a:rPr lang="en-US" altLang="ko-KR" sz="700" dirty="0">
                <a:hlinkClick r:id="rId4"/>
              </a:rPr>
              <a:t>://</a:t>
            </a:r>
            <a:r>
              <a:rPr lang="en-US" altLang="ko-KR" sz="700" dirty="0" smtClean="0">
                <a:hlinkClick r:id="rId4"/>
              </a:rPr>
              <a:t>arxiv.org/abs/1506.01497</a:t>
            </a:r>
            <a:endParaRPr lang="en-US" altLang="ko-KR" sz="700" dirty="0" smtClean="0"/>
          </a:p>
          <a:p>
            <a:r>
              <a:rPr lang="en-US" altLang="ko-KR" sz="700" dirty="0" smtClean="0"/>
              <a:t>               </a:t>
            </a:r>
            <a:r>
              <a:rPr lang="en-US" altLang="ko-KR" sz="700" dirty="0" smtClean="0">
                <a:hlinkClick r:id="rId5"/>
              </a:rPr>
              <a:t>https</a:t>
            </a:r>
            <a:r>
              <a:rPr lang="en-US" altLang="ko-KR" sz="700" dirty="0">
                <a:hlinkClick r:id="rId5"/>
              </a:rPr>
              <a:t>://</a:t>
            </a:r>
            <a:r>
              <a:rPr lang="en-US" altLang="ko-KR" sz="700" dirty="0" smtClean="0">
                <a:hlinkClick r:id="rId5"/>
              </a:rPr>
              <a:t>arxiv.org/abs/1611.10012</a:t>
            </a:r>
            <a:endParaRPr lang="en-US" altLang="ko-KR" sz="7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32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Object detection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705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72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Image Recognition </a:t>
            </a:r>
            <a:endParaRPr lang="ko-KR" alt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6316" y="1744444"/>
            <a:ext cx="7563472" cy="322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83050" y="5406231"/>
            <a:ext cx="7766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https://www.tensorflow.org/tutorials/images/image_recognition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5700" y="2576294"/>
            <a:ext cx="157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Image </a:t>
            </a:r>
          </a:p>
          <a:p>
            <a:r>
              <a:rPr lang="en-US" altLang="ko-KR" sz="3200" dirty="0" smtClean="0"/>
              <a:t>Pattern</a:t>
            </a:r>
          </a:p>
          <a:p>
            <a:r>
              <a:rPr lang="en-US" altLang="ko-KR" sz="3200" dirty="0" smtClean="0"/>
              <a:t>Face</a:t>
            </a:r>
          </a:p>
          <a:p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298514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I</a:t>
            </a:r>
            <a:r>
              <a:rPr lang="en-US" altLang="ko-KR" sz="3600" dirty="0" smtClean="0"/>
              <a:t>mage </a:t>
            </a:r>
            <a:r>
              <a:rPr lang="en-US" altLang="ko-KR" sz="3600" dirty="0"/>
              <a:t>segmentation</a:t>
            </a:r>
            <a:endParaRPr lang="ko-KR" alt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457711" y="9582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U-Net: Convolutional Networks for Biomedical</a:t>
            </a:r>
          </a:p>
          <a:p>
            <a:r>
              <a:rPr lang="en-US" altLang="ko-KR" dirty="0"/>
              <a:t>Image Segmentation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36" y="1629974"/>
            <a:ext cx="4933950" cy="23145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4618" y="3806049"/>
            <a:ext cx="37752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WWW home page: http://lmb.informatik.uni-freiburg.de/</a:t>
            </a:r>
            <a:endParaRPr lang="ko-KR" alt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68" y="1629974"/>
            <a:ext cx="6283325" cy="26521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17014" y="1141752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36" y="4083048"/>
            <a:ext cx="4989001" cy="26465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25620" y="6561523"/>
            <a:ext cx="2908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https://arxiv.org/pdf/1606.06650.pdf</a:t>
            </a:r>
            <a:endParaRPr lang="ko-KR" alt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419" y="4485520"/>
            <a:ext cx="6343622" cy="20760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7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4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4" id="{B263C397-AFDD-4E22-8F54-374F23922FDD}" vid="{6243BB3B-57FB-40F7-9059-36A6CE356384}"/>
    </a:ext>
  </a:extLst>
</a:theme>
</file>

<file path=ppt/theme/theme3.xml><?xml version="1.0" encoding="utf-8"?>
<a:theme xmlns:a="http://schemas.openxmlformats.org/drawingml/2006/main" name="19_Intel 20150715">
  <a:themeElements>
    <a:clrScheme name="Custom 3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EFFE4D"/>
      </a:hlink>
      <a:folHlink>
        <a:srgbClr val="B1BABF"/>
      </a:folHlink>
    </a:clrScheme>
    <a:fontScheme name="Custom 47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tel_2017b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el_2017b" id="{ACAAE0AD-A157-6E47-9BC5-3C456A057BFE}" vid="{B92B5A4A-2285-C546-86BB-00A8E6C5D7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17204</TotalTime>
  <Words>4212</Words>
  <Application>Microsoft Office PowerPoint</Application>
  <PresentationFormat>Widescreen</PresentationFormat>
  <Paragraphs>824</Paragraphs>
  <Slides>56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굴림</vt:lpstr>
      <vt:lpstr>맑은 고딕</vt:lpstr>
      <vt:lpstr>Arial</vt:lpstr>
      <vt:lpstr>Arial Black</vt:lpstr>
      <vt:lpstr>Calibri</vt:lpstr>
      <vt:lpstr>Calibri Light</vt:lpstr>
      <vt:lpstr>Cambria Math</vt:lpstr>
      <vt:lpstr>Consolas</vt:lpstr>
      <vt:lpstr>Intel Clear</vt:lpstr>
      <vt:lpstr>Intel Clear Pro</vt:lpstr>
      <vt:lpstr>Wingdings</vt:lpstr>
      <vt:lpstr>Office Theme</vt:lpstr>
      <vt:lpstr>Theme4</vt:lpstr>
      <vt:lpstr>19_Intel 20150715</vt:lpstr>
      <vt:lpstr>intel_2017b</vt:lpstr>
      <vt:lpstr>PowerPoint Presentation</vt:lpstr>
      <vt:lpstr>PowerPoint Presentation</vt:lpstr>
      <vt:lpstr>PowerPoint Presentation</vt:lpstr>
      <vt:lpstr>Object detection </vt:lpstr>
      <vt:lpstr>Object detection </vt:lpstr>
      <vt:lpstr>Object detection </vt:lpstr>
      <vt:lpstr>Object detection </vt:lpstr>
      <vt:lpstr>Image Recognition </vt:lpstr>
      <vt:lpstr>Image segmentation</vt:lpstr>
      <vt:lpstr>Wide &amp; Deep Learning for Recommender Systems</vt:lpstr>
      <vt:lpstr>Adversarial Networks DCGAN (Deep Convoultional Generative adversarial Network)</vt:lpstr>
      <vt:lpstr>DC-GAN의 활용</vt:lpstr>
      <vt:lpstr>DC-GAN의 활용</vt:lpstr>
      <vt:lpstr>Image Generation  DRAW (A Recurrent Neural Network For Image Generation)</vt:lpstr>
      <vt:lpstr>PowerPoint Presentation</vt:lpstr>
      <vt:lpstr>PowerPoint Presentation</vt:lpstr>
      <vt:lpstr>PowerPoint Presentation</vt:lpstr>
      <vt:lpstr>PowerPoint Presentation</vt:lpstr>
      <vt:lpstr>OpenVINO 설치하기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SSD300 Pre-trained model 사용하기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Mobilenet-ssd Pre-trained model 사용하기 </vt:lpstr>
      <vt:lpstr>PowerPoint Presentation</vt:lpstr>
      <vt:lpstr>PowerPoint Presentation</vt:lpstr>
      <vt:lpstr>PowerPoint Presentation</vt:lpstr>
      <vt:lpstr>PowerPoint Presentation</vt:lpstr>
      <vt:lpstr>Cifar10 으로 트레이닝한 model 사용하기 </vt:lpstr>
      <vt:lpstr>PowerPoint Presentation</vt:lpstr>
      <vt:lpstr>PowerPoint Presentation</vt:lpstr>
      <vt:lpstr>수고 하셨습니다 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OpenVINO Toolkit 소개  및   사용 해 보기</dc:title>
  <dc:creator>Park, Seunghyuk H</dc:creator>
  <cp:keywords>CTPClassification=CTP_NT, CTPClassification=CTP_ITS</cp:keywords>
  <cp:lastModifiedBy>Lee, Ike</cp:lastModifiedBy>
  <cp:revision>533</cp:revision>
  <cp:lastPrinted>2018-10-08T09:15:55Z</cp:lastPrinted>
  <dcterms:created xsi:type="dcterms:W3CDTF">2018-06-16T22:45:16Z</dcterms:created>
  <dcterms:modified xsi:type="dcterms:W3CDTF">2019-05-23T01:31:21Z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64e0c077-ad51-4f51-93cd-24f67e26cec5</vt:lpwstr>
  </property>
  <property fmtid="{D5CDD505-2E9C-101B-9397-08002B2CF9AE}" pid="3" name="CTP_TimeStamp">
    <vt:lpwstr>2018-10-16 16:36:19Z</vt:lpwstr>
  </property>
  <property fmtid="{D5CDD505-2E9C-101B-9397-08002B2CF9AE}" pid="4" name="CTP_BU">
    <vt:lpwstr>SALES AND MARKETING GROUP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CTP_ITS</vt:lpwstr>
  </property>
  <property fmtid="{D5CDD505-2E9C-101B-9397-08002B2CF9AE}" pid="8" name="Tfs.IsStoryboard">
    <vt:bool>true</vt:bool>
  </property>
</Properties>
</file>